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16.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16.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media/image1.png" ContentType="image/png"/>
  <Override PartName="/ppt/media/image2.png" ContentType="image/png"/>
  <Override PartName="/ppt/media/image3.png" ContentType="image/png"/>
  <Override PartName="/ppt/media/image4.png" ContentType="image/pn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presProps.xml" ContentType="application/vnd.openxmlformats-officedocument.presentationml.presPro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50" r:id="rId3"/>
    <p:sldMasterId id="2147483666"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16.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image" Target="../media/image2.png"/>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image" Target="../media/image2.png"/>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6.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slide">
    <p:spTree>
      <p:nvGrpSpPr>
        <p:cNvPr id="1" name=""/>
        <p:cNvGrpSpPr/>
        <p:nvPr/>
      </p:nvGrpSpPr>
      <p:grpSpPr>
        <a:xfrm>
          <a:off x="0" y="0"/>
          <a:ext cx="0" cy="0"/>
          <a:chOff x="0" y="0"/>
          <a:chExt cx="0" cy="0"/>
        </a:xfrm>
      </p:grpSpPr>
      <p:sp>
        <p:nvSpPr>
          <p:cNvPr id="14" name="PlaceHolder 1"/>
          <p:cNvSpPr>
            <a:spLocks noGrp="1"/>
          </p:cNvSpPr>
          <p:nvPr>
            <p:ph type="title"/>
          </p:nvPr>
        </p:nvSpPr>
        <p:spPr>
          <a:xfrm>
            <a:off x="415440" y="2867760"/>
            <a:ext cx="11359800" cy="1121400"/>
          </a:xfrm>
          <a:prstGeom prst="rect">
            <a:avLst/>
          </a:prstGeom>
          <a:noFill/>
          <a:ln w="0">
            <a:noFill/>
          </a:ln>
        </p:spPr>
        <p:txBody>
          <a:bodyPr lIns="0" rIns="0" tIns="0" bIns="0" anchor="ctr">
            <a:spAutoFit/>
          </a:bodyPr>
          <a:p>
            <a:pPr indent="0" algn="ctr">
              <a:buNone/>
            </a:pPr>
            <a:endParaRPr b="0" lang="en-GB" sz="4400" strike="noStrike" u="none">
              <a:solidFill>
                <a:srgbClr val="ffffff"/>
              </a:solidFill>
              <a:effectLst/>
              <a:uFillTx/>
              <a:latin typeface="Arial"/>
            </a:endParaRPr>
          </a:p>
        </p:txBody>
      </p:sp>
      <p:sp>
        <p:nvSpPr>
          <p:cNvPr id="15" name="PlaceHolder 2"/>
          <p:cNvSpPr>
            <a:spLocks noGrp="1"/>
          </p:cNvSpPr>
          <p:nvPr>
            <p:ph type="subTitle"/>
          </p:nvPr>
        </p:nvSpPr>
        <p:spPr>
          <a:xfrm>
            <a:off x="609480" y="1604520"/>
            <a:ext cx="10971720" cy="3976560"/>
          </a:xfrm>
          <a:prstGeom prst="rect">
            <a:avLst/>
          </a:prstGeom>
          <a:noFill/>
          <a:ln w="0">
            <a:noFill/>
          </a:ln>
        </p:spPr>
        <p:txBody>
          <a:bodyPr lIns="0" rIns="0" tIns="0" bIns="0" anchor="ctr">
            <a:spAutoFit/>
          </a:bodyPr>
          <a:p>
            <a:pPr indent="0" algn="ctr">
              <a:buNone/>
            </a:pPr>
            <a:endParaRPr b="0" lang="en-GB" sz="3200" strike="noStrike" u="none">
              <a:solidFill>
                <a:srgbClr val="ffffff"/>
              </a:solidFill>
              <a:effectLst/>
              <a:uFillTx/>
              <a:latin typeface="Arial"/>
            </a:endParaRP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only 2">
    <p:bg>
      <p:bgPr>
        <a:solidFill>
          <a:schemeClr val="dk1"/>
        </a:solidFill>
      </p:bgPr>
    </p:bg>
    <p:spTree>
      <p:nvGrpSpPr>
        <p:cNvPr id="1" name=""/>
        <p:cNvGrpSpPr/>
        <p:nvPr/>
      </p:nvGrpSpPr>
      <p:grpSpPr>
        <a:xfrm>
          <a:off x="0" y="0"/>
          <a:ext cx="0" cy="0"/>
          <a:chOff x="0" y="0"/>
          <a:chExt cx="0" cy="0"/>
        </a:xfrm>
      </p:grpSpPr>
      <p:pic>
        <p:nvPicPr>
          <p:cNvPr id="16" name="Google Shape;6;p1" descr=""/>
          <p:cNvPicPr/>
          <p:nvPr/>
        </p:nvPicPr>
        <p:blipFill>
          <a:blip r:embed="rId2"/>
          <a:stretch/>
        </p:blipFill>
        <p:spPr>
          <a:xfrm>
            <a:off x="0" y="0"/>
            <a:ext cx="12191040" cy="6856920"/>
          </a:xfrm>
          <a:prstGeom prst="rect">
            <a:avLst/>
          </a:prstGeom>
          <a:noFill/>
          <a:ln w="0">
            <a:noFill/>
          </a:ln>
        </p:spPr>
      </p:pic>
      <p:pic>
        <p:nvPicPr>
          <p:cNvPr id="17" name="Google Shape;55;p14" descr=""/>
          <p:cNvPicPr/>
          <p:nvPr/>
        </p:nvPicPr>
        <p:blipFill>
          <a:blip r:embed="rId3"/>
          <a:stretch/>
        </p:blipFill>
        <p:spPr>
          <a:xfrm>
            <a:off x="0" y="0"/>
            <a:ext cx="12191040" cy="6856920"/>
          </a:xfrm>
          <a:prstGeom prst="rect">
            <a:avLst/>
          </a:prstGeom>
          <a:noFill/>
          <a:ln w="0">
            <a:noFill/>
          </a:ln>
        </p:spPr>
      </p:pic>
      <p:sp>
        <p:nvSpPr>
          <p:cNvPr id="18" name="PlaceHolder 1"/>
          <p:cNvSpPr>
            <a:spLocks noGrp="1"/>
          </p:cNvSpPr>
          <p:nvPr>
            <p:ph type="title"/>
          </p:nvPr>
        </p:nvSpPr>
        <p:spPr>
          <a:xfrm>
            <a:off x="718200" y="609480"/>
            <a:ext cx="10755000" cy="385560"/>
          </a:xfrm>
          <a:prstGeom prst="rect">
            <a:avLst/>
          </a:prstGeom>
          <a:noFill/>
          <a:ln w="0">
            <a:noFill/>
          </a:ln>
        </p:spPr>
        <p:txBody>
          <a:bodyPr lIns="91440" rIns="91440" tIns="91440" bIns="91440" anchor="t">
            <a:normAutofit fontScale="40000" lnSpcReduction="19999"/>
          </a:bodyPr>
          <a:p>
            <a:pPr indent="0" algn="ctr">
              <a:lnSpc>
                <a:spcPct val="100000"/>
              </a:lnSpc>
              <a:buNone/>
              <a:tabLst>
                <a:tab algn="l" pos="0"/>
              </a:tabLst>
            </a:pPr>
            <a:r>
              <a:rPr b="0" lang="en-GB" sz="3600" strike="noStrike" u="none">
                <a:solidFill>
                  <a:schemeClr val="dk1"/>
                </a:solidFill>
                <a:effectLst/>
                <a:uFillTx/>
                <a:latin typeface="Lobster"/>
                <a:ea typeface="Lobster"/>
              </a:rPr>
              <a:t>Click to edit Master title style</a:t>
            </a:r>
            <a:endParaRPr b="0" lang="en-GB" sz="3600" strike="noStrike" u="none">
              <a:solidFill>
                <a:srgbClr val="ffffff"/>
              </a:solidFill>
              <a:effectLst/>
              <a:uFillTx/>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Section header">
    <p:bg>
      <p:bgPr>
        <a:solidFill>
          <a:schemeClr val="dk1"/>
        </a:solidFill>
      </p:bgPr>
    </p:bg>
    <p:spTree>
      <p:nvGrpSpPr>
        <p:cNvPr id="1" name=""/>
        <p:cNvGrpSpPr/>
        <p:nvPr/>
      </p:nvGrpSpPr>
      <p:grpSpPr>
        <a:xfrm>
          <a:off x="0" y="0"/>
          <a:ext cx="0" cy="0"/>
          <a:chOff x="0" y="0"/>
          <a:chExt cx="0" cy="0"/>
        </a:xfrm>
      </p:grpSpPr>
      <p:pic>
        <p:nvPicPr>
          <p:cNvPr id="22" name="Google Shape;6;p1" descr=""/>
          <p:cNvPicPr/>
          <p:nvPr/>
        </p:nvPicPr>
        <p:blipFill>
          <a:blip r:embed="rId2"/>
          <a:stretch/>
        </p:blipFill>
        <p:spPr>
          <a:xfrm>
            <a:off x="0" y="0"/>
            <a:ext cx="12191040" cy="6856920"/>
          </a:xfrm>
          <a:prstGeom prst="rect">
            <a:avLst/>
          </a:prstGeom>
          <a:noFill/>
          <a:ln w="0">
            <a:noFill/>
          </a:ln>
        </p:spPr>
      </p:pic>
      <p:sp>
        <p:nvSpPr>
          <p:cNvPr id="23"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Sriracha"/>
                <a:ea typeface="Sriracha"/>
              </a:rPr>
              <a:t>Click to edit Master title style</a:t>
            </a:r>
            <a:endParaRPr b="0" lang="en-GB" sz="4800" strike="noStrike" u="none">
              <a:solidFill>
                <a:srgbClr val="ffffff"/>
              </a:solidFill>
              <a:effectLst/>
              <a:uFillTx/>
              <a:latin typeface="Arial"/>
            </a:endParaRPr>
          </a:p>
        </p:txBody>
      </p:sp>
      <p:sp>
        <p:nvSpPr>
          <p:cNvPr id="24" name="PlaceHolder 2"/>
          <p:cNvSpPr>
            <a:spLocks noGrp="1"/>
          </p:cNvSpPr>
          <p:nvPr>
            <p:ph type="body"/>
          </p:nvPr>
        </p:nvSpPr>
        <p:spPr>
          <a:xfrm>
            <a:off x="609480" y="1604520"/>
            <a:ext cx="10971720" cy="3976560"/>
          </a:xfrm>
          <a:prstGeom prst="rect">
            <a:avLst/>
          </a:prstGeom>
          <a:noFill/>
          <a:ln w="0">
            <a:noFill/>
          </a:ln>
        </p:spPr>
        <p:txBody>
          <a:bodyPr lIns="0" rIns="0" tIns="0" bIns="0" anchor="t">
            <a:normAutofit/>
          </a:bodyPr>
          <a:p>
            <a:pPr marL="432000" indent="-324000">
              <a:lnSpc>
                <a:spcPct val="100000"/>
              </a:lnSpc>
              <a:spcBef>
                <a:spcPts val="1417"/>
              </a:spcBef>
              <a:buClr>
                <a:srgbClr val="ffffff"/>
              </a:buClr>
              <a:buSzPct val="45000"/>
              <a:buFont typeface="Wingdings" charset="2"/>
              <a:buChar char=""/>
            </a:pPr>
            <a:r>
              <a:rPr b="0" lang="en-GB" sz="1870" strike="noStrike" u="none">
                <a:solidFill>
                  <a:srgbClr val="000000"/>
                </a:solidFill>
                <a:effectLst/>
                <a:uFillTx/>
                <a:latin typeface="Arial"/>
              </a:rPr>
              <a:t>Click to edit the outline text format</a:t>
            </a:r>
            <a:endParaRPr b="0" lang="en-GB" sz="1870" strike="noStrike" u="none">
              <a:solidFill>
                <a:srgbClr val="ffffff"/>
              </a:solidFill>
              <a:effectLst/>
              <a:uFillTx/>
              <a:latin typeface="Arial"/>
            </a:endParaRPr>
          </a:p>
          <a:p>
            <a:pPr lvl="1" marL="864000" indent="-324000">
              <a:lnSpc>
                <a:spcPct val="100000"/>
              </a:lnSpc>
              <a:spcBef>
                <a:spcPts val="1134"/>
              </a:spcBef>
              <a:buClr>
                <a:srgbClr val="ffffff"/>
              </a:buClr>
              <a:buSzPct val="75000"/>
              <a:buFont typeface="Symbol" charset="2"/>
              <a:buChar char=""/>
            </a:pPr>
            <a:r>
              <a:rPr b="0" lang="en-GB" sz="1870" strike="noStrike" u="none">
                <a:solidFill>
                  <a:srgbClr val="000000"/>
                </a:solidFill>
                <a:effectLst/>
                <a:uFillTx/>
                <a:latin typeface="Arial"/>
              </a:rPr>
              <a:t>Second Outline Level</a:t>
            </a:r>
            <a:endParaRPr b="0" lang="en-GB" sz="1870" strike="noStrike" u="none">
              <a:solidFill>
                <a:srgbClr val="ffffff"/>
              </a:solidFill>
              <a:effectLst/>
              <a:uFillTx/>
              <a:latin typeface="Arial"/>
            </a:endParaRPr>
          </a:p>
          <a:p>
            <a:pPr lvl="2" marL="1296000" indent="-288000">
              <a:lnSpc>
                <a:spcPct val="100000"/>
              </a:lnSpc>
              <a:spcBef>
                <a:spcPts val="850"/>
              </a:spcBef>
              <a:buClr>
                <a:srgbClr val="ffffff"/>
              </a:buClr>
              <a:buSzPct val="45000"/>
              <a:buFont typeface="Wingdings" charset="2"/>
              <a:buChar char=""/>
            </a:pPr>
            <a:r>
              <a:rPr b="0" lang="en-GB" sz="1870" strike="noStrike" u="none">
                <a:solidFill>
                  <a:srgbClr val="000000"/>
                </a:solidFill>
                <a:effectLst/>
                <a:uFillTx/>
                <a:latin typeface="Arial"/>
              </a:rPr>
              <a:t>Third Outline Level</a:t>
            </a:r>
            <a:endParaRPr b="0" lang="en-GB" sz="1870" strike="noStrike" u="none">
              <a:solidFill>
                <a:srgbClr val="ffffff"/>
              </a:solidFill>
              <a:effectLst/>
              <a:uFillTx/>
              <a:latin typeface="Arial"/>
            </a:endParaRPr>
          </a:p>
          <a:p>
            <a:pPr lvl="3" marL="1728000" indent="-216000">
              <a:lnSpc>
                <a:spcPct val="100000"/>
              </a:lnSpc>
              <a:spcBef>
                <a:spcPts val="567"/>
              </a:spcBef>
              <a:buClr>
                <a:srgbClr val="ffffff"/>
              </a:buClr>
              <a:buSzPct val="75000"/>
              <a:buFont typeface="Symbol" charset="2"/>
              <a:buChar char=""/>
            </a:pPr>
            <a:r>
              <a:rPr b="0" lang="en-GB" sz="1870" strike="noStrike" u="none">
                <a:solidFill>
                  <a:srgbClr val="000000"/>
                </a:solidFill>
                <a:effectLst/>
                <a:uFillTx/>
                <a:latin typeface="Arial"/>
              </a:rPr>
              <a:t>Fourth Outline Level</a:t>
            </a:r>
            <a:endParaRPr b="0" lang="en-GB" sz="1870" strike="noStrike" u="none">
              <a:solidFill>
                <a:srgbClr val="ffffff"/>
              </a:solidFill>
              <a:effectLst/>
              <a:uFillTx/>
              <a:latin typeface="Arial"/>
            </a:endParaRPr>
          </a:p>
          <a:p>
            <a:pPr lvl="4" marL="2160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Fifth Outline Level</a:t>
            </a:r>
            <a:endParaRPr b="0" lang="en-GB" sz="2000" strike="noStrike" u="none">
              <a:solidFill>
                <a:srgbClr val="ffffff"/>
              </a:solidFill>
              <a:effectLst/>
              <a:uFillTx/>
              <a:latin typeface="Arial"/>
            </a:endParaRPr>
          </a:p>
          <a:p>
            <a:pPr lvl="5" marL="2592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Sixth Outline Level</a:t>
            </a:r>
            <a:endParaRPr b="0" lang="en-GB" sz="2000" strike="noStrike" u="none">
              <a:solidFill>
                <a:srgbClr val="ffffff"/>
              </a:solidFill>
              <a:effectLst/>
              <a:uFillTx/>
              <a:latin typeface="Arial"/>
            </a:endParaRPr>
          </a:p>
          <a:p>
            <a:pPr lvl="6" marL="3024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Seventh Outline Level</a:t>
            </a:r>
            <a:endParaRPr b="0" lang="en-GB" sz="2000" strike="noStrike" u="none">
              <a:solidFill>
                <a:srgbClr val="ffffff"/>
              </a:solidFill>
              <a:effectLst/>
              <a:uFillTx/>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Section header">
    <p:bg>
      <p:bgPr>
        <a:solidFill>
          <a:schemeClr val="dk1"/>
        </a:solidFill>
      </p:bgPr>
    </p:bg>
    <p:spTree>
      <p:nvGrpSpPr>
        <p:cNvPr id="1" name=""/>
        <p:cNvGrpSpPr/>
        <p:nvPr/>
      </p:nvGrpSpPr>
      <p:grpSpPr>
        <a:xfrm>
          <a:off x="0" y="0"/>
          <a:ext cx="0" cy="0"/>
          <a:chOff x="0" y="0"/>
          <a:chExt cx="0" cy="0"/>
        </a:xfrm>
      </p:grpSpPr>
      <p:pic>
        <p:nvPicPr>
          <p:cNvPr id="19" name="Google Shape;6;p1" descr=""/>
          <p:cNvPicPr/>
          <p:nvPr/>
        </p:nvPicPr>
        <p:blipFill>
          <a:blip r:embed="rId2"/>
          <a:stretch/>
        </p:blipFill>
        <p:spPr>
          <a:xfrm>
            <a:off x="0" y="0"/>
            <a:ext cx="12191040" cy="6856920"/>
          </a:xfrm>
          <a:prstGeom prst="rect">
            <a:avLst/>
          </a:prstGeom>
          <a:noFill/>
          <a:ln w="0">
            <a:noFill/>
          </a:ln>
        </p:spPr>
      </p:pic>
      <p:sp>
        <p:nvSpPr>
          <p:cNvPr id="20"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Sriracha"/>
                <a:ea typeface="Sriracha"/>
              </a:rPr>
              <a:t>Click to edit Master title style</a:t>
            </a:r>
            <a:endParaRPr b="0" lang="en-GB" sz="4800" strike="noStrike" u="none">
              <a:solidFill>
                <a:srgbClr val="ffffff"/>
              </a:solidFill>
              <a:effectLst/>
              <a:uFillTx/>
              <a:latin typeface="Arial"/>
            </a:endParaRPr>
          </a:p>
        </p:txBody>
      </p:sp>
      <p:sp>
        <p:nvSpPr>
          <p:cNvPr id="21" name="PlaceHolder 2"/>
          <p:cNvSpPr>
            <a:spLocks noGrp="1"/>
          </p:cNvSpPr>
          <p:nvPr>
            <p:ph type="body"/>
          </p:nvPr>
        </p:nvSpPr>
        <p:spPr>
          <a:xfrm>
            <a:off x="609480" y="1604520"/>
            <a:ext cx="10971720" cy="3976560"/>
          </a:xfrm>
          <a:prstGeom prst="rect">
            <a:avLst/>
          </a:prstGeom>
          <a:noFill/>
          <a:ln w="0">
            <a:noFill/>
          </a:ln>
        </p:spPr>
        <p:txBody>
          <a:bodyPr lIns="0" rIns="0" tIns="0" bIns="0" anchor="t">
            <a:normAutofit/>
          </a:bodyPr>
          <a:p>
            <a:pPr marL="432000" indent="-324000">
              <a:lnSpc>
                <a:spcPct val="100000"/>
              </a:lnSpc>
              <a:spcBef>
                <a:spcPts val="1417"/>
              </a:spcBef>
              <a:buClr>
                <a:srgbClr val="ffffff"/>
              </a:buClr>
              <a:buSzPct val="45000"/>
              <a:buFont typeface="Wingdings" charset="2"/>
              <a:buChar char=""/>
            </a:pPr>
            <a:r>
              <a:rPr b="0" lang="en-GB" sz="1870" strike="noStrike" u="none">
                <a:solidFill>
                  <a:srgbClr val="000000"/>
                </a:solidFill>
                <a:effectLst/>
                <a:uFillTx/>
                <a:latin typeface="Arial"/>
              </a:rPr>
              <a:t>Click to edit the outline text format</a:t>
            </a:r>
            <a:endParaRPr b="0" lang="en-GB" sz="1870" strike="noStrike" u="none">
              <a:solidFill>
                <a:srgbClr val="ffffff"/>
              </a:solidFill>
              <a:effectLst/>
              <a:uFillTx/>
              <a:latin typeface="Arial"/>
            </a:endParaRPr>
          </a:p>
          <a:p>
            <a:pPr lvl="1" marL="864000" indent="-324000">
              <a:lnSpc>
                <a:spcPct val="100000"/>
              </a:lnSpc>
              <a:spcBef>
                <a:spcPts val="1134"/>
              </a:spcBef>
              <a:buClr>
                <a:srgbClr val="ffffff"/>
              </a:buClr>
              <a:buSzPct val="75000"/>
              <a:buFont typeface="Symbol" charset="2"/>
              <a:buChar char=""/>
            </a:pPr>
            <a:r>
              <a:rPr b="0" lang="en-GB" sz="1870" strike="noStrike" u="none">
                <a:solidFill>
                  <a:srgbClr val="000000"/>
                </a:solidFill>
                <a:effectLst/>
                <a:uFillTx/>
                <a:latin typeface="Arial"/>
              </a:rPr>
              <a:t>Second Outline Level</a:t>
            </a:r>
            <a:endParaRPr b="0" lang="en-GB" sz="1870" strike="noStrike" u="none">
              <a:solidFill>
                <a:srgbClr val="ffffff"/>
              </a:solidFill>
              <a:effectLst/>
              <a:uFillTx/>
              <a:latin typeface="Arial"/>
            </a:endParaRPr>
          </a:p>
          <a:p>
            <a:pPr lvl="2" marL="1296000" indent="-288000">
              <a:lnSpc>
                <a:spcPct val="100000"/>
              </a:lnSpc>
              <a:spcBef>
                <a:spcPts val="850"/>
              </a:spcBef>
              <a:buClr>
                <a:srgbClr val="ffffff"/>
              </a:buClr>
              <a:buSzPct val="45000"/>
              <a:buFont typeface="Wingdings" charset="2"/>
              <a:buChar char=""/>
            </a:pPr>
            <a:r>
              <a:rPr b="0" lang="en-GB" sz="1870" strike="noStrike" u="none">
                <a:solidFill>
                  <a:srgbClr val="000000"/>
                </a:solidFill>
                <a:effectLst/>
                <a:uFillTx/>
                <a:latin typeface="Arial"/>
              </a:rPr>
              <a:t>Third Outline Level</a:t>
            </a:r>
            <a:endParaRPr b="0" lang="en-GB" sz="1870" strike="noStrike" u="none">
              <a:solidFill>
                <a:srgbClr val="ffffff"/>
              </a:solidFill>
              <a:effectLst/>
              <a:uFillTx/>
              <a:latin typeface="Arial"/>
            </a:endParaRPr>
          </a:p>
          <a:p>
            <a:pPr lvl="3" marL="1728000" indent="-216000">
              <a:lnSpc>
                <a:spcPct val="100000"/>
              </a:lnSpc>
              <a:spcBef>
                <a:spcPts val="567"/>
              </a:spcBef>
              <a:buClr>
                <a:srgbClr val="ffffff"/>
              </a:buClr>
              <a:buSzPct val="75000"/>
              <a:buFont typeface="Symbol" charset="2"/>
              <a:buChar char=""/>
            </a:pPr>
            <a:r>
              <a:rPr b="0" lang="en-GB" sz="1870" strike="noStrike" u="none">
                <a:solidFill>
                  <a:srgbClr val="000000"/>
                </a:solidFill>
                <a:effectLst/>
                <a:uFillTx/>
                <a:latin typeface="Arial"/>
              </a:rPr>
              <a:t>Fourth Outline Level</a:t>
            </a:r>
            <a:endParaRPr b="0" lang="en-GB" sz="1870" strike="noStrike" u="none">
              <a:solidFill>
                <a:srgbClr val="ffffff"/>
              </a:solidFill>
              <a:effectLst/>
              <a:uFillTx/>
              <a:latin typeface="Arial"/>
            </a:endParaRPr>
          </a:p>
          <a:p>
            <a:pPr lvl="4" marL="2160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Fifth Outline Level</a:t>
            </a:r>
            <a:endParaRPr b="0" lang="en-GB" sz="2000" strike="noStrike" u="none">
              <a:solidFill>
                <a:srgbClr val="ffffff"/>
              </a:solidFill>
              <a:effectLst/>
              <a:uFillTx/>
              <a:latin typeface="Arial"/>
            </a:endParaRPr>
          </a:p>
          <a:p>
            <a:pPr lvl="5" marL="2592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Sixth Outline Level</a:t>
            </a:r>
            <a:endParaRPr b="0" lang="en-GB" sz="2000" strike="noStrike" u="none">
              <a:solidFill>
                <a:srgbClr val="ffffff"/>
              </a:solidFill>
              <a:effectLst/>
              <a:uFillTx/>
              <a:latin typeface="Arial"/>
            </a:endParaRPr>
          </a:p>
          <a:p>
            <a:pPr lvl="6" marL="3024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Seventh Outline Level</a:t>
            </a:r>
            <a:endParaRPr b="0" lang="en-GB" sz="2000" strike="noStrike" u="none">
              <a:solidFill>
                <a:srgbClr val="ffffff"/>
              </a:solidFill>
              <a:effectLst/>
              <a:uFillTx/>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Default">
    <p:bg>
      <p:bgPr>
        <a:solidFill>
          <a:schemeClr val="dk1"/>
        </a:solidFill>
      </p:bgPr>
    </p:bg>
    <p:spTree>
      <p:nvGrpSpPr>
        <p:cNvPr id="1" name=""/>
        <p:cNvGrpSpPr/>
        <p:nvPr/>
      </p:nvGrpSpPr>
      <p:grpSpPr>
        <a:xfrm>
          <a:off x="0" y="0"/>
          <a:ext cx="0" cy="0"/>
          <a:chOff x="0" y="0"/>
          <a:chExt cx="0" cy="0"/>
        </a:xfrm>
      </p:grpSpPr>
      <p:pic>
        <p:nvPicPr>
          <p:cNvPr id="25" name="Google Shape;6;p1" descr=""/>
          <p:cNvPicPr/>
          <p:nvPr/>
        </p:nvPicPr>
        <p:blipFill>
          <a:blip r:embed="rId2"/>
          <a:stretch/>
        </p:blipFill>
        <p:spPr>
          <a:xfrm>
            <a:off x="0" y="0"/>
            <a:ext cx="12191040" cy="6856920"/>
          </a:xfrm>
          <a:prstGeom prst="rect">
            <a:avLst/>
          </a:prstGeom>
          <a:noFill/>
          <a:ln w="0">
            <a:noFill/>
          </a:ln>
        </p:spPr>
      </p:pic>
      <p:sp>
        <p:nvSpPr>
          <p:cNvPr id="26"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Sriracha"/>
                <a:ea typeface="Sriracha"/>
              </a:rPr>
              <a:t>Click to edit Master title style</a:t>
            </a:r>
            <a:endParaRPr b="0" lang="en-GB" sz="4800" strike="noStrike" u="none">
              <a:solidFill>
                <a:srgbClr val="ffffff"/>
              </a:solidFill>
              <a:effectLst/>
              <a:uFillTx/>
              <a:latin typeface="Arial"/>
            </a:endParaRPr>
          </a:p>
        </p:txBody>
      </p:sp>
      <p:sp>
        <p:nvSpPr>
          <p:cNvPr id="27" name="PlaceHolder 2"/>
          <p:cNvSpPr>
            <a:spLocks noGrp="1"/>
          </p:cNvSpPr>
          <p:nvPr>
            <p:ph type="body"/>
          </p:nvPr>
        </p:nvSpPr>
        <p:spPr>
          <a:xfrm>
            <a:off x="609480" y="1604520"/>
            <a:ext cx="10971720" cy="3976560"/>
          </a:xfrm>
          <a:prstGeom prst="rect">
            <a:avLst/>
          </a:prstGeom>
          <a:noFill/>
          <a:ln w="0">
            <a:noFill/>
          </a:ln>
        </p:spPr>
        <p:txBody>
          <a:bodyPr lIns="0" rIns="0" tIns="0" bIns="0" anchor="t">
            <a:normAutofit/>
          </a:bodyPr>
          <a:p>
            <a:pPr marL="432000" indent="-324000">
              <a:lnSpc>
                <a:spcPct val="100000"/>
              </a:lnSpc>
              <a:spcBef>
                <a:spcPts val="1417"/>
              </a:spcBef>
              <a:buClr>
                <a:srgbClr val="ffffff"/>
              </a:buClr>
              <a:buSzPct val="45000"/>
              <a:buFont typeface="Wingdings" charset="2"/>
              <a:buChar char=""/>
            </a:pPr>
            <a:r>
              <a:rPr b="0" lang="en-GB" sz="1870" strike="noStrike" u="none">
                <a:solidFill>
                  <a:srgbClr val="000000"/>
                </a:solidFill>
                <a:effectLst/>
                <a:uFillTx/>
                <a:latin typeface="Arial"/>
              </a:rPr>
              <a:t>Click to edit the outline text format</a:t>
            </a:r>
            <a:endParaRPr b="0" lang="en-GB" sz="1870" strike="noStrike" u="none">
              <a:solidFill>
                <a:srgbClr val="ffffff"/>
              </a:solidFill>
              <a:effectLst/>
              <a:uFillTx/>
              <a:latin typeface="Arial"/>
            </a:endParaRPr>
          </a:p>
          <a:p>
            <a:pPr lvl="1" marL="864000" indent="-324000">
              <a:lnSpc>
                <a:spcPct val="100000"/>
              </a:lnSpc>
              <a:spcBef>
                <a:spcPts val="1134"/>
              </a:spcBef>
              <a:buClr>
                <a:srgbClr val="ffffff"/>
              </a:buClr>
              <a:buSzPct val="75000"/>
              <a:buFont typeface="Symbol" charset="2"/>
              <a:buChar char=""/>
            </a:pPr>
            <a:r>
              <a:rPr b="0" lang="en-GB" sz="1870" strike="noStrike" u="none">
                <a:solidFill>
                  <a:srgbClr val="000000"/>
                </a:solidFill>
                <a:effectLst/>
                <a:uFillTx/>
                <a:latin typeface="Arial"/>
              </a:rPr>
              <a:t>Second Outline Level</a:t>
            </a:r>
            <a:endParaRPr b="0" lang="en-GB" sz="1870" strike="noStrike" u="none">
              <a:solidFill>
                <a:srgbClr val="ffffff"/>
              </a:solidFill>
              <a:effectLst/>
              <a:uFillTx/>
              <a:latin typeface="Arial"/>
            </a:endParaRPr>
          </a:p>
          <a:p>
            <a:pPr lvl="2" marL="1296000" indent="-288000">
              <a:lnSpc>
                <a:spcPct val="100000"/>
              </a:lnSpc>
              <a:spcBef>
                <a:spcPts val="850"/>
              </a:spcBef>
              <a:buClr>
                <a:srgbClr val="ffffff"/>
              </a:buClr>
              <a:buSzPct val="45000"/>
              <a:buFont typeface="Wingdings" charset="2"/>
              <a:buChar char=""/>
            </a:pPr>
            <a:r>
              <a:rPr b="0" lang="en-GB" sz="1870" strike="noStrike" u="none">
                <a:solidFill>
                  <a:srgbClr val="000000"/>
                </a:solidFill>
                <a:effectLst/>
                <a:uFillTx/>
                <a:latin typeface="Arial"/>
              </a:rPr>
              <a:t>Third Outline Level</a:t>
            </a:r>
            <a:endParaRPr b="0" lang="en-GB" sz="1870" strike="noStrike" u="none">
              <a:solidFill>
                <a:srgbClr val="ffffff"/>
              </a:solidFill>
              <a:effectLst/>
              <a:uFillTx/>
              <a:latin typeface="Arial"/>
            </a:endParaRPr>
          </a:p>
          <a:p>
            <a:pPr lvl="3" marL="1728000" indent="-216000">
              <a:lnSpc>
                <a:spcPct val="100000"/>
              </a:lnSpc>
              <a:spcBef>
                <a:spcPts val="567"/>
              </a:spcBef>
              <a:buClr>
                <a:srgbClr val="ffffff"/>
              </a:buClr>
              <a:buSzPct val="75000"/>
              <a:buFont typeface="Symbol" charset="2"/>
              <a:buChar char=""/>
            </a:pPr>
            <a:r>
              <a:rPr b="0" lang="en-GB" sz="1870" strike="noStrike" u="none">
                <a:solidFill>
                  <a:srgbClr val="000000"/>
                </a:solidFill>
                <a:effectLst/>
                <a:uFillTx/>
                <a:latin typeface="Arial"/>
              </a:rPr>
              <a:t>Fourth Outline Level</a:t>
            </a:r>
            <a:endParaRPr b="0" lang="en-GB" sz="1870" strike="noStrike" u="none">
              <a:solidFill>
                <a:srgbClr val="ffffff"/>
              </a:solidFill>
              <a:effectLst/>
              <a:uFillTx/>
              <a:latin typeface="Arial"/>
            </a:endParaRPr>
          </a:p>
          <a:p>
            <a:pPr lvl="4" marL="2160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Fifth Outline Level</a:t>
            </a:r>
            <a:endParaRPr b="0" lang="en-GB" sz="2000" strike="noStrike" u="none">
              <a:solidFill>
                <a:srgbClr val="ffffff"/>
              </a:solidFill>
              <a:effectLst/>
              <a:uFillTx/>
              <a:latin typeface="Arial"/>
            </a:endParaRPr>
          </a:p>
          <a:p>
            <a:pPr lvl="5" marL="2592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Sixth Outline Level</a:t>
            </a:r>
            <a:endParaRPr b="0" lang="en-GB" sz="2000" strike="noStrike" u="none">
              <a:solidFill>
                <a:srgbClr val="ffffff"/>
              </a:solidFill>
              <a:effectLst/>
              <a:uFillTx/>
              <a:latin typeface="Arial"/>
            </a:endParaRPr>
          </a:p>
          <a:p>
            <a:pPr lvl="6" marL="3024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Seventh Outline Level</a:t>
            </a:r>
            <a:endParaRPr b="0" lang="en-GB" sz="2000" strike="noStrike" u="none">
              <a:solidFill>
                <a:srgbClr val="ffffff"/>
              </a:solidFill>
              <a:effectLst/>
              <a:uFillTx/>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Default 1">
    <p:bg>
      <p:bgPr>
        <a:solidFill>
          <a:schemeClr val="dk1"/>
        </a:solidFill>
      </p:bgPr>
    </p:bg>
    <p:spTree>
      <p:nvGrpSpPr>
        <p:cNvPr id="1" name=""/>
        <p:cNvGrpSpPr/>
        <p:nvPr/>
      </p:nvGrpSpPr>
      <p:grpSpPr>
        <a:xfrm>
          <a:off x="0" y="0"/>
          <a:ext cx="0" cy="0"/>
          <a:chOff x="0" y="0"/>
          <a:chExt cx="0" cy="0"/>
        </a:xfrm>
      </p:grpSpPr>
      <p:pic>
        <p:nvPicPr>
          <p:cNvPr id="28" name="Google Shape;6;p1" descr=""/>
          <p:cNvPicPr/>
          <p:nvPr/>
        </p:nvPicPr>
        <p:blipFill>
          <a:blip r:embed="rId2"/>
          <a:stretch/>
        </p:blipFill>
        <p:spPr>
          <a:xfrm>
            <a:off x="0" y="0"/>
            <a:ext cx="12191040" cy="6856920"/>
          </a:xfrm>
          <a:prstGeom prst="rect">
            <a:avLst/>
          </a:prstGeom>
          <a:noFill/>
          <a:ln w="0">
            <a:noFill/>
          </a:ln>
        </p:spPr>
      </p:pic>
      <p:sp>
        <p:nvSpPr>
          <p:cNvPr id="29"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Sriracha"/>
                <a:ea typeface="Sriracha"/>
              </a:rPr>
              <a:t>Click to edit Master title style</a:t>
            </a:r>
            <a:endParaRPr b="0" lang="en-GB" sz="4800" strike="noStrike" u="none">
              <a:solidFill>
                <a:srgbClr val="ffffff"/>
              </a:solidFill>
              <a:effectLst/>
              <a:uFillTx/>
              <a:latin typeface="Arial"/>
            </a:endParaRPr>
          </a:p>
        </p:txBody>
      </p:sp>
      <p:sp>
        <p:nvSpPr>
          <p:cNvPr id="30" name="PlaceHolder 2"/>
          <p:cNvSpPr>
            <a:spLocks noGrp="1"/>
          </p:cNvSpPr>
          <p:nvPr>
            <p:ph type="body"/>
          </p:nvPr>
        </p:nvSpPr>
        <p:spPr>
          <a:xfrm>
            <a:off x="609480" y="1604520"/>
            <a:ext cx="10971720" cy="3976560"/>
          </a:xfrm>
          <a:prstGeom prst="rect">
            <a:avLst/>
          </a:prstGeom>
          <a:noFill/>
          <a:ln w="0">
            <a:noFill/>
          </a:ln>
        </p:spPr>
        <p:txBody>
          <a:bodyPr lIns="0" rIns="0" tIns="0" bIns="0" anchor="t">
            <a:normAutofit/>
          </a:bodyPr>
          <a:p>
            <a:pPr marL="432000" indent="-324000">
              <a:lnSpc>
                <a:spcPct val="100000"/>
              </a:lnSpc>
              <a:spcBef>
                <a:spcPts val="1417"/>
              </a:spcBef>
              <a:buClr>
                <a:srgbClr val="ffffff"/>
              </a:buClr>
              <a:buSzPct val="45000"/>
              <a:buFont typeface="Wingdings" charset="2"/>
              <a:buChar char=""/>
            </a:pPr>
            <a:r>
              <a:rPr b="0" lang="en-GB" sz="1870" strike="noStrike" u="none">
                <a:solidFill>
                  <a:srgbClr val="000000"/>
                </a:solidFill>
                <a:effectLst/>
                <a:uFillTx/>
                <a:latin typeface="Arial"/>
              </a:rPr>
              <a:t>Click to edit the outline text format</a:t>
            </a:r>
            <a:endParaRPr b="0" lang="en-GB" sz="1870" strike="noStrike" u="none">
              <a:solidFill>
                <a:srgbClr val="ffffff"/>
              </a:solidFill>
              <a:effectLst/>
              <a:uFillTx/>
              <a:latin typeface="Arial"/>
            </a:endParaRPr>
          </a:p>
          <a:p>
            <a:pPr lvl="1" marL="864000" indent="-324000">
              <a:lnSpc>
                <a:spcPct val="100000"/>
              </a:lnSpc>
              <a:spcBef>
                <a:spcPts val="1134"/>
              </a:spcBef>
              <a:buClr>
                <a:srgbClr val="ffffff"/>
              </a:buClr>
              <a:buSzPct val="75000"/>
              <a:buFont typeface="Symbol" charset="2"/>
              <a:buChar char=""/>
            </a:pPr>
            <a:r>
              <a:rPr b="0" lang="en-GB" sz="1870" strike="noStrike" u="none">
                <a:solidFill>
                  <a:srgbClr val="000000"/>
                </a:solidFill>
                <a:effectLst/>
                <a:uFillTx/>
                <a:latin typeface="Arial"/>
              </a:rPr>
              <a:t>Second Outline Level</a:t>
            </a:r>
            <a:endParaRPr b="0" lang="en-GB" sz="1870" strike="noStrike" u="none">
              <a:solidFill>
                <a:srgbClr val="ffffff"/>
              </a:solidFill>
              <a:effectLst/>
              <a:uFillTx/>
              <a:latin typeface="Arial"/>
            </a:endParaRPr>
          </a:p>
          <a:p>
            <a:pPr lvl="2" marL="1296000" indent="-288000">
              <a:lnSpc>
                <a:spcPct val="100000"/>
              </a:lnSpc>
              <a:spcBef>
                <a:spcPts val="850"/>
              </a:spcBef>
              <a:buClr>
                <a:srgbClr val="ffffff"/>
              </a:buClr>
              <a:buSzPct val="45000"/>
              <a:buFont typeface="Wingdings" charset="2"/>
              <a:buChar char=""/>
            </a:pPr>
            <a:r>
              <a:rPr b="0" lang="en-GB" sz="1870" strike="noStrike" u="none">
                <a:solidFill>
                  <a:srgbClr val="000000"/>
                </a:solidFill>
                <a:effectLst/>
                <a:uFillTx/>
                <a:latin typeface="Arial"/>
              </a:rPr>
              <a:t>Third Outline Level</a:t>
            </a:r>
            <a:endParaRPr b="0" lang="en-GB" sz="1870" strike="noStrike" u="none">
              <a:solidFill>
                <a:srgbClr val="ffffff"/>
              </a:solidFill>
              <a:effectLst/>
              <a:uFillTx/>
              <a:latin typeface="Arial"/>
            </a:endParaRPr>
          </a:p>
          <a:p>
            <a:pPr lvl="3" marL="1728000" indent="-216000">
              <a:lnSpc>
                <a:spcPct val="100000"/>
              </a:lnSpc>
              <a:spcBef>
                <a:spcPts val="567"/>
              </a:spcBef>
              <a:buClr>
                <a:srgbClr val="ffffff"/>
              </a:buClr>
              <a:buSzPct val="75000"/>
              <a:buFont typeface="Symbol" charset="2"/>
              <a:buChar char=""/>
            </a:pPr>
            <a:r>
              <a:rPr b="0" lang="en-GB" sz="1870" strike="noStrike" u="none">
                <a:solidFill>
                  <a:srgbClr val="000000"/>
                </a:solidFill>
                <a:effectLst/>
                <a:uFillTx/>
                <a:latin typeface="Arial"/>
              </a:rPr>
              <a:t>Fourth Outline Level</a:t>
            </a:r>
            <a:endParaRPr b="0" lang="en-GB" sz="1870" strike="noStrike" u="none">
              <a:solidFill>
                <a:srgbClr val="ffffff"/>
              </a:solidFill>
              <a:effectLst/>
              <a:uFillTx/>
              <a:latin typeface="Arial"/>
            </a:endParaRPr>
          </a:p>
          <a:p>
            <a:pPr lvl="4" marL="2160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Fifth Outline Level</a:t>
            </a:r>
            <a:endParaRPr b="0" lang="en-GB" sz="2000" strike="noStrike" u="none">
              <a:solidFill>
                <a:srgbClr val="ffffff"/>
              </a:solidFill>
              <a:effectLst/>
              <a:uFillTx/>
              <a:latin typeface="Arial"/>
            </a:endParaRPr>
          </a:p>
          <a:p>
            <a:pPr lvl="5" marL="2592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Sixth Outline Level</a:t>
            </a:r>
            <a:endParaRPr b="0" lang="en-GB" sz="2000" strike="noStrike" u="none">
              <a:solidFill>
                <a:srgbClr val="ffffff"/>
              </a:solidFill>
              <a:effectLst/>
              <a:uFillTx/>
              <a:latin typeface="Arial"/>
            </a:endParaRPr>
          </a:p>
          <a:p>
            <a:pPr lvl="6" marL="3024000" indent="-216000">
              <a:lnSpc>
                <a:spcPct val="100000"/>
              </a:lnSpc>
              <a:spcBef>
                <a:spcPts val="283"/>
              </a:spcBef>
              <a:buClr>
                <a:srgbClr val="ffffff"/>
              </a:buClr>
              <a:buSzPct val="45000"/>
              <a:buFont typeface="Wingdings" charset="2"/>
              <a:buChar char=""/>
            </a:pPr>
            <a:r>
              <a:rPr b="0" lang="en-GB" sz="2000" strike="noStrike" u="none">
                <a:solidFill>
                  <a:srgbClr val="000000"/>
                </a:solidFill>
                <a:effectLst/>
                <a:uFillTx/>
                <a:latin typeface="Arial"/>
              </a:rPr>
              <a:t>Seventh Outline Level</a:t>
            </a:r>
            <a:endParaRPr b="0" lang="en-GB" sz="2000" strike="noStrike" u="none">
              <a:solidFill>
                <a:srgbClr val="ffffff"/>
              </a:solidFill>
              <a:effectLst/>
              <a:uFillTx/>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and body">
    <p:bg>
      <p:bgPr>
        <a:solidFill>
          <a:schemeClr val="dk1"/>
        </a:solidFill>
      </p:bgPr>
    </p:bg>
    <p:spTree>
      <p:nvGrpSpPr>
        <p:cNvPr id="1" name=""/>
        <p:cNvGrpSpPr/>
        <p:nvPr/>
      </p:nvGrpSpPr>
      <p:grpSpPr>
        <a:xfrm>
          <a:off x="0" y="0"/>
          <a:ext cx="0" cy="0"/>
          <a:chOff x="0" y="0"/>
          <a:chExt cx="0" cy="0"/>
        </a:xfrm>
      </p:grpSpPr>
      <p:pic>
        <p:nvPicPr>
          <p:cNvPr id="31" name="Google Shape;6;p1" descr=""/>
          <p:cNvPicPr/>
          <p:nvPr/>
        </p:nvPicPr>
        <p:blipFill>
          <a:blip r:embed="rId2"/>
          <a:stretch/>
        </p:blipFill>
        <p:spPr>
          <a:xfrm>
            <a:off x="0" y="0"/>
            <a:ext cx="12191040" cy="6856920"/>
          </a:xfrm>
          <a:prstGeom prst="rect">
            <a:avLst/>
          </a:prstGeom>
          <a:noFill/>
          <a:ln w="0">
            <a:noFill/>
          </a:ln>
        </p:spPr>
      </p:pic>
      <p:sp>
        <p:nvSpPr>
          <p:cNvPr id="32" name="PlaceHolder 1"/>
          <p:cNvSpPr>
            <a:spLocks noGrp="1"/>
          </p:cNvSpPr>
          <p:nvPr>
            <p:ph type="title"/>
          </p:nvPr>
        </p:nvSpPr>
        <p:spPr>
          <a:xfrm>
            <a:off x="711360" y="1413720"/>
            <a:ext cx="10768680" cy="653400"/>
          </a:xfrm>
          <a:prstGeom prst="rect">
            <a:avLst/>
          </a:prstGeom>
          <a:noFill/>
          <a:ln w="0">
            <a:noFill/>
          </a:ln>
        </p:spPr>
        <p:txBody>
          <a:bodyPr lIns="91440" rIns="91440" tIns="91440" bIns="91440" anchor="t">
            <a:normAutofit/>
          </a:bodyPr>
          <a:p>
            <a:pPr indent="0">
              <a:lnSpc>
                <a:spcPct val="100000"/>
              </a:lnSpc>
              <a:buNone/>
              <a:tabLst>
                <a:tab algn="l" pos="0"/>
              </a:tabLst>
            </a:pPr>
            <a:r>
              <a:rPr b="1" lang="en-GB" sz="3000" strike="noStrike" u="none">
                <a:solidFill>
                  <a:schemeClr val="dk1"/>
                </a:solidFill>
                <a:effectLst/>
                <a:uFillTx/>
                <a:latin typeface="Sriracha"/>
                <a:ea typeface="Sriracha"/>
              </a:rPr>
              <a:t>Click to edit Master title style</a:t>
            </a:r>
            <a:endParaRPr b="0" lang="en-GB" sz="3000" strike="noStrike" u="none">
              <a:solidFill>
                <a:srgbClr val="ffffff"/>
              </a:solidFill>
              <a:effectLst/>
              <a:uFillTx/>
              <a:latin typeface="Arial"/>
            </a:endParaRPr>
          </a:p>
        </p:txBody>
      </p:sp>
      <p:sp>
        <p:nvSpPr>
          <p:cNvPr id="33" name="PlaceHolder 2"/>
          <p:cNvSpPr>
            <a:spLocks noGrp="1"/>
          </p:cNvSpPr>
          <p:nvPr>
            <p:ph type="body"/>
          </p:nvPr>
        </p:nvSpPr>
        <p:spPr>
          <a:xfrm>
            <a:off x="2743200" y="2247840"/>
            <a:ext cx="10768680" cy="4554000"/>
          </a:xfrm>
          <a:prstGeom prst="rect">
            <a:avLst/>
          </a:prstGeom>
          <a:noFill/>
          <a:ln w="0">
            <a:noFill/>
          </a:ln>
        </p:spPr>
        <p:txBody>
          <a:bodyPr lIns="91440" rIns="91440" tIns="91440" bIns="91440" anchor="t">
            <a:normAutofit/>
          </a:bodyPr>
          <a:p>
            <a:pPr marL="609480" indent="-457200">
              <a:lnSpc>
                <a:spcPct val="115000"/>
              </a:lnSpc>
              <a:buClr>
                <a:srgbClr val="233c4f"/>
              </a:buClr>
              <a:buFont typeface="Barlow"/>
              <a:buChar char="●"/>
            </a:pPr>
            <a:r>
              <a:rPr b="0" lang="en-GB" sz="1800" strike="noStrike" u="none">
                <a:solidFill>
                  <a:schemeClr val="dk1"/>
                </a:solidFill>
                <a:effectLst/>
                <a:uFillTx/>
                <a:latin typeface="Barlow"/>
                <a:ea typeface="Barlow"/>
              </a:rPr>
              <a:t>Click to edit Master text styles</a:t>
            </a:r>
            <a:endParaRPr b="0" lang="en-GB" sz="1800" strike="noStrike" u="none">
              <a:solidFill>
                <a:srgbClr val="ffffff"/>
              </a:solidFill>
              <a:effectLst/>
              <a:uFillTx/>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and two columns">
    <p:bg>
      <p:bgPr>
        <a:solidFill>
          <a:schemeClr val="dk1"/>
        </a:solidFill>
      </p:bgPr>
    </p:bg>
    <p:spTree>
      <p:nvGrpSpPr>
        <p:cNvPr id="1" name=""/>
        <p:cNvGrpSpPr/>
        <p:nvPr/>
      </p:nvGrpSpPr>
      <p:grpSpPr>
        <a:xfrm>
          <a:off x="0" y="0"/>
          <a:ext cx="0" cy="0"/>
          <a:chOff x="0" y="0"/>
          <a:chExt cx="0" cy="0"/>
        </a:xfrm>
      </p:grpSpPr>
      <p:pic>
        <p:nvPicPr>
          <p:cNvPr id="34" name="Google Shape;6;p1" descr=""/>
          <p:cNvPicPr/>
          <p:nvPr/>
        </p:nvPicPr>
        <p:blipFill>
          <a:blip r:embed="rId2"/>
          <a:stretch/>
        </p:blipFill>
        <p:spPr>
          <a:xfrm>
            <a:off x="0" y="0"/>
            <a:ext cx="12191040" cy="6856920"/>
          </a:xfrm>
          <a:prstGeom prst="rect">
            <a:avLst/>
          </a:prstGeom>
          <a:noFill/>
          <a:ln w="0">
            <a:noFill/>
          </a:ln>
        </p:spPr>
      </p:pic>
      <p:sp>
        <p:nvSpPr>
          <p:cNvPr id="35" name="PlaceHolder 1"/>
          <p:cNvSpPr>
            <a:spLocks noGrp="1"/>
          </p:cNvSpPr>
          <p:nvPr>
            <p:ph type="title"/>
          </p:nvPr>
        </p:nvSpPr>
        <p:spPr>
          <a:xfrm>
            <a:off x="711360" y="1413720"/>
            <a:ext cx="10768680" cy="653400"/>
          </a:xfrm>
          <a:prstGeom prst="rect">
            <a:avLst/>
          </a:prstGeom>
          <a:noFill/>
          <a:ln w="0">
            <a:noFill/>
          </a:ln>
        </p:spPr>
        <p:txBody>
          <a:bodyPr lIns="91440" rIns="91440" tIns="91440" bIns="91440" anchor="t">
            <a:normAutofit/>
          </a:bodyPr>
          <a:p>
            <a:pPr indent="0">
              <a:lnSpc>
                <a:spcPct val="100000"/>
              </a:lnSpc>
              <a:buNone/>
              <a:tabLst>
                <a:tab algn="l" pos="0"/>
              </a:tabLst>
            </a:pPr>
            <a:r>
              <a:rPr b="1" lang="en-GB" sz="3000" strike="noStrike" u="none">
                <a:solidFill>
                  <a:schemeClr val="dk1"/>
                </a:solidFill>
                <a:effectLst/>
                <a:uFillTx/>
                <a:latin typeface="Sriracha"/>
                <a:ea typeface="Sriracha"/>
              </a:rPr>
              <a:t>Click to edit Master title style</a:t>
            </a:r>
            <a:endParaRPr b="0" lang="en-GB" sz="3000" strike="noStrike" u="none">
              <a:solidFill>
                <a:srgbClr val="ffffff"/>
              </a:solidFill>
              <a:effectLst/>
              <a:uFillTx/>
              <a:latin typeface="Arial"/>
            </a:endParaRPr>
          </a:p>
        </p:txBody>
      </p:sp>
      <p:sp>
        <p:nvSpPr>
          <p:cNvPr id="36" name="PlaceHolder 2"/>
          <p:cNvSpPr>
            <a:spLocks noGrp="1"/>
          </p:cNvSpPr>
          <p:nvPr>
            <p:ph type="body"/>
          </p:nvPr>
        </p:nvSpPr>
        <p:spPr>
          <a:xfrm>
            <a:off x="415440" y="1536480"/>
            <a:ext cx="5331960" cy="4554000"/>
          </a:xfrm>
          <a:prstGeom prst="rect">
            <a:avLst/>
          </a:prstGeom>
          <a:noFill/>
          <a:ln w="0">
            <a:noFill/>
          </a:ln>
        </p:spPr>
        <p:txBody>
          <a:bodyPr lIns="91440" rIns="91440" tIns="91440" bIns="91440" anchor="t">
            <a:normAutofit/>
          </a:bodyPr>
          <a:p>
            <a:pPr marL="609480" indent="-423360">
              <a:lnSpc>
                <a:spcPct val="115000"/>
              </a:lnSpc>
              <a:buClr>
                <a:srgbClr val="233c4f"/>
              </a:buClr>
              <a:buFont typeface="Barlow"/>
              <a:buChar char="●"/>
            </a:pPr>
            <a:r>
              <a:rPr b="0" lang="en-GB" sz="1870" strike="noStrike" u="none">
                <a:solidFill>
                  <a:schemeClr val="dk1"/>
                </a:solidFill>
                <a:effectLst/>
                <a:uFillTx/>
                <a:latin typeface="Barlow"/>
                <a:ea typeface="Barlow"/>
              </a:rPr>
              <a:t>Click to edit Master text styles</a:t>
            </a:r>
            <a:endParaRPr b="0" lang="en-GB" sz="1870" strike="noStrike" u="none">
              <a:solidFill>
                <a:srgbClr val="ffffff"/>
              </a:solidFill>
              <a:effectLst/>
              <a:uFillTx/>
              <a:latin typeface="Arial"/>
            </a:endParaRPr>
          </a:p>
        </p:txBody>
      </p:sp>
      <p:sp>
        <p:nvSpPr>
          <p:cNvPr id="37" name="PlaceHolder 3"/>
          <p:cNvSpPr>
            <a:spLocks noGrp="1"/>
          </p:cNvSpPr>
          <p:nvPr>
            <p:ph type="body"/>
          </p:nvPr>
        </p:nvSpPr>
        <p:spPr>
          <a:xfrm>
            <a:off x="6443280" y="1536480"/>
            <a:ext cx="5331960" cy="4554000"/>
          </a:xfrm>
          <a:prstGeom prst="rect">
            <a:avLst/>
          </a:prstGeom>
          <a:noFill/>
          <a:ln w="0">
            <a:noFill/>
          </a:ln>
        </p:spPr>
        <p:txBody>
          <a:bodyPr lIns="91440" rIns="91440" tIns="91440" bIns="91440" anchor="t">
            <a:normAutofit/>
          </a:bodyPr>
          <a:p>
            <a:pPr marL="609480" indent="-423360">
              <a:lnSpc>
                <a:spcPct val="115000"/>
              </a:lnSpc>
              <a:buClr>
                <a:srgbClr val="233c4f"/>
              </a:buClr>
              <a:buFont typeface="Barlow"/>
              <a:buChar char="●"/>
            </a:pPr>
            <a:r>
              <a:rPr b="0" lang="en-GB" sz="1870" strike="noStrike" u="none">
                <a:solidFill>
                  <a:schemeClr val="dk1"/>
                </a:solidFill>
                <a:effectLst/>
                <a:uFillTx/>
                <a:latin typeface="Barlow"/>
                <a:ea typeface="Barlow"/>
              </a:rPr>
              <a:t>Click to edit Master text styles</a:t>
            </a:r>
            <a:endParaRPr b="0" lang="en-GB" sz="1870" strike="noStrike" u="none">
              <a:solidFill>
                <a:srgbClr val="ffffff"/>
              </a:solidFill>
              <a:effectLst/>
              <a:uFillTx/>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bg>
      <p:bgPr>
        <a:solidFill>
          <a:schemeClr val="dk1"/>
        </a:solidFill>
      </p:bgPr>
    </p:bg>
    <p:spTree>
      <p:nvGrpSpPr>
        <p:cNvPr id="1" name=""/>
        <p:cNvGrpSpPr/>
        <p:nvPr/>
      </p:nvGrpSpPr>
      <p:grpSpPr>
        <a:xfrm>
          <a:off x="0" y="0"/>
          <a:ext cx="0" cy="0"/>
          <a:chOff x="0" y="0"/>
          <a:chExt cx="0" cy="0"/>
        </a:xfrm>
      </p:grpSpPr>
      <p:pic>
        <p:nvPicPr>
          <p:cNvPr id="38" name="Google Shape;6;p1" descr=""/>
          <p:cNvPicPr/>
          <p:nvPr/>
        </p:nvPicPr>
        <p:blipFill>
          <a:blip r:embed="rId2"/>
          <a:stretch/>
        </p:blipFill>
        <p:spPr>
          <a:xfrm>
            <a:off x="0" y="0"/>
            <a:ext cx="12191040" cy="6856920"/>
          </a:xfrm>
          <a:prstGeom prst="rect">
            <a:avLst/>
          </a:prstGeom>
          <a:noFill/>
          <a:ln w="0">
            <a:noFill/>
          </a:ln>
        </p:spPr>
      </p:pic>
      <p:pic>
        <p:nvPicPr>
          <p:cNvPr id="39" name="Google Shape;33;p6" descr=""/>
          <p:cNvPicPr/>
          <p:nvPr/>
        </p:nvPicPr>
        <p:blipFill>
          <a:blip r:embed="rId3"/>
          <a:stretch/>
        </p:blipFill>
        <p:spPr>
          <a:xfrm>
            <a:off x="0" y="0"/>
            <a:ext cx="12191040" cy="6856920"/>
          </a:xfrm>
          <a:prstGeom prst="rect">
            <a:avLst/>
          </a:prstGeom>
          <a:noFill/>
          <a:ln w="0">
            <a:noFill/>
          </a:ln>
        </p:spPr>
      </p:pic>
      <p:sp>
        <p:nvSpPr>
          <p:cNvPr id="40" name="PlaceHolder 1"/>
          <p:cNvSpPr>
            <a:spLocks noGrp="1"/>
          </p:cNvSpPr>
          <p:nvPr>
            <p:ph type="title"/>
          </p:nvPr>
        </p:nvSpPr>
        <p:spPr>
          <a:xfrm>
            <a:off x="717840" y="609480"/>
            <a:ext cx="10755000" cy="385560"/>
          </a:xfrm>
          <a:prstGeom prst="rect">
            <a:avLst/>
          </a:prstGeom>
          <a:noFill/>
          <a:ln w="0">
            <a:noFill/>
          </a:ln>
        </p:spPr>
        <p:txBody>
          <a:bodyPr lIns="91440" rIns="91440" tIns="91440" bIns="91440" anchor="t">
            <a:normAutofit fontScale="40000" lnSpcReduction="19999"/>
          </a:bodyPr>
          <a:p>
            <a:pPr indent="0" algn="ctr">
              <a:lnSpc>
                <a:spcPct val="100000"/>
              </a:lnSpc>
              <a:buNone/>
              <a:tabLst>
                <a:tab algn="l" pos="0"/>
              </a:tabLst>
            </a:pPr>
            <a:r>
              <a:rPr b="0" lang="en-GB" sz="3600" strike="noStrike" u="none">
                <a:solidFill>
                  <a:schemeClr val="dk1"/>
                </a:solidFill>
                <a:effectLst/>
                <a:uFillTx/>
                <a:latin typeface="Lobster"/>
                <a:ea typeface="Lobster"/>
              </a:rPr>
              <a:t>Click to edit Master title style</a:t>
            </a:r>
            <a:endParaRPr b="0" lang="en-GB" sz="3600" strike="noStrike" u="none">
              <a:solidFill>
                <a:srgbClr val="ffffff"/>
              </a:solidFill>
              <a:effectLst/>
              <a:uFillTx/>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One column text">
    <p:bg>
      <p:bgPr>
        <a:solidFill>
          <a:schemeClr val="dk1"/>
        </a:solidFill>
      </p:bgPr>
    </p:bg>
    <p:spTree>
      <p:nvGrpSpPr>
        <p:cNvPr id="1" name=""/>
        <p:cNvGrpSpPr/>
        <p:nvPr/>
      </p:nvGrpSpPr>
      <p:grpSpPr>
        <a:xfrm>
          <a:off x="0" y="0"/>
          <a:ext cx="0" cy="0"/>
          <a:chOff x="0" y="0"/>
          <a:chExt cx="0" cy="0"/>
        </a:xfrm>
      </p:grpSpPr>
      <p:pic>
        <p:nvPicPr>
          <p:cNvPr id="41" name="Google Shape;6;p1" descr=""/>
          <p:cNvPicPr/>
          <p:nvPr/>
        </p:nvPicPr>
        <p:blipFill>
          <a:blip r:embed="rId2"/>
          <a:stretch/>
        </p:blipFill>
        <p:spPr>
          <a:xfrm>
            <a:off x="0" y="0"/>
            <a:ext cx="12191040" cy="6856920"/>
          </a:xfrm>
          <a:prstGeom prst="rect">
            <a:avLst/>
          </a:prstGeom>
          <a:noFill/>
          <a:ln w="0">
            <a:noFill/>
          </a:ln>
        </p:spPr>
      </p:pic>
      <p:sp>
        <p:nvSpPr>
          <p:cNvPr id="42" name="PlaceHolder 1"/>
          <p:cNvSpPr>
            <a:spLocks noGrp="1"/>
          </p:cNvSpPr>
          <p:nvPr>
            <p:ph type="title"/>
          </p:nvPr>
        </p:nvSpPr>
        <p:spPr>
          <a:xfrm>
            <a:off x="415440" y="740880"/>
            <a:ext cx="3742920" cy="1006560"/>
          </a:xfrm>
          <a:prstGeom prst="rect">
            <a:avLst/>
          </a:prstGeom>
          <a:noFill/>
          <a:ln w="0">
            <a:noFill/>
          </a:ln>
        </p:spPr>
        <p:txBody>
          <a:bodyPr lIns="91440" rIns="91440" tIns="91440" bIns="91440" anchor="b">
            <a:normAutofit fontScale="92500" lnSpcReduction="9999"/>
          </a:bodyPr>
          <a:p>
            <a:pPr indent="0">
              <a:lnSpc>
                <a:spcPct val="100000"/>
              </a:lnSpc>
              <a:buNone/>
              <a:tabLst>
                <a:tab algn="l" pos="0"/>
              </a:tabLst>
            </a:pPr>
            <a:r>
              <a:rPr b="1" lang="en-GB" sz="3200" strike="noStrike" u="none">
                <a:solidFill>
                  <a:schemeClr val="dk1"/>
                </a:solidFill>
                <a:effectLst/>
                <a:uFillTx/>
                <a:latin typeface="Sriracha"/>
                <a:ea typeface="Sriracha"/>
              </a:rPr>
              <a:t>Click to edit Master title style</a:t>
            </a:r>
            <a:endParaRPr b="0" lang="en-GB" sz="3200" strike="noStrike" u="none">
              <a:solidFill>
                <a:srgbClr val="ffffff"/>
              </a:solidFill>
              <a:effectLst/>
              <a:uFillTx/>
              <a:latin typeface="Arial"/>
            </a:endParaRPr>
          </a:p>
        </p:txBody>
      </p:sp>
      <p:sp>
        <p:nvSpPr>
          <p:cNvPr id="43" name="PlaceHolder 2"/>
          <p:cNvSpPr>
            <a:spLocks noGrp="1"/>
          </p:cNvSpPr>
          <p:nvPr>
            <p:ph type="body"/>
          </p:nvPr>
        </p:nvSpPr>
        <p:spPr>
          <a:xfrm>
            <a:off x="415440" y="1852920"/>
            <a:ext cx="3742920" cy="4238280"/>
          </a:xfrm>
          <a:prstGeom prst="rect">
            <a:avLst/>
          </a:prstGeom>
          <a:noFill/>
          <a:ln w="0">
            <a:noFill/>
          </a:ln>
        </p:spPr>
        <p:txBody>
          <a:bodyPr lIns="91440" rIns="91440" tIns="91440" bIns="91440" anchor="t">
            <a:normAutofit/>
          </a:bodyPr>
          <a:p>
            <a:pPr marL="609480" indent="-406440">
              <a:lnSpc>
                <a:spcPct val="115000"/>
              </a:lnSpc>
              <a:buClr>
                <a:srgbClr val="233c4f"/>
              </a:buClr>
              <a:buFont typeface="Barlow"/>
              <a:buChar char="●"/>
            </a:pPr>
            <a:r>
              <a:rPr b="0" lang="en-GB" sz="1600" strike="noStrike" u="none">
                <a:solidFill>
                  <a:schemeClr val="dk1"/>
                </a:solidFill>
                <a:effectLst/>
                <a:uFillTx/>
                <a:latin typeface="Barlow"/>
                <a:ea typeface="Barlow"/>
              </a:rPr>
              <a:t>Click to edit Master text styles</a:t>
            </a:r>
            <a:endParaRPr b="0" lang="en-GB" sz="1600" strike="noStrike" u="none">
              <a:solidFill>
                <a:srgbClr val="ffffff"/>
              </a:solidFill>
              <a:effectLst/>
              <a:uFillTx/>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Main point">
    <p:bg>
      <p:bgPr>
        <a:solidFill>
          <a:schemeClr val="dk1"/>
        </a:solidFill>
      </p:bgPr>
    </p:bg>
    <p:spTree>
      <p:nvGrpSpPr>
        <p:cNvPr id="1" name=""/>
        <p:cNvGrpSpPr/>
        <p:nvPr/>
      </p:nvGrpSpPr>
      <p:grpSpPr>
        <a:xfrm>
          <a:off x="0" y="0"/>
          <a:ext cx="0" cy="0"/>
          <a:chOff x="0" y="0"/>
          <a:chExt cx="0" cy="0"/>
        </a:xfrm>
      </p:grpSpPr>
      <p:pic>
        <p:nvPicPr>
          <p:cNvPr id="44" name="Google Shape;6;p1" descr=""/>
          <p:cNvPicPr/>
          <p:nvPr/>
        </p:nvPicPr>
        <p:blipFill>
          <a:blip r:embed="rId2"/>
          <a:stretch/>
        </p:blipFill>
        <p:spPr>
          <a:xfrm>
            <a:off x="0" y="0"/>
            <a:ext cx="12191040" cy="6856920"/>
          </a:xfrm>
          <a:prstGeom prst="rect">
            <a:avLst/>
          </a:prstGeom>
          <a:noFill/>
          <a:ln w="0">
            <a:noFill/>
          </a:ln>
        </p:spPr>
      </p:pic>
      <p:sp>
        <p:nvSpPr>
          <p:cNvPr id="45" name="PlaceHolder 1"/>
          <p:cNvSpPr>
            <a:spLocks noGrp="1"/>
          </p:cNvSpPr>
          <p:nvPr>
            <p:ph type="title"/>
          </p:nvPr>
        </p:nvSpPr>
        <p:spPr>
          <a:xfrm>
            <a:off x="653760" y="600120"/>
            <a:ext cx="8489160" cy="5453280"/>
          </a:xfrm>
          <a:prstGeom prst="rect">
            <a:avLst/>
          </a:prstGeom>
          <a:noFill/>
          <a:ln w="0">
            <a:noFill/>
          </a:ln>
        </p:spPr>
        <p:txBody>
          <a:bodyPr lIns="91440" rIns="91440" tIns="91440" bIns="91440" anchor="ctr">
            <a:normAutofit/>
          </a:bodyPr>
          <a:p>
            <a:pPr indent="0">
              <a:lnSpc>
                <a:spcPct val="100000"/>
              </a:lnSpc>
              <a:buNone/>
              <a:tabLst>
                <a:tab algn="l" pos="0"/>
              </a:tabLst>
            </a:pPr>
            <a:r>
              <a:rPr b="1" lang="en-GB" sz="6400" strike="noStrike" u="none">
                <a:solidFill>
                  <a:schemeClr val="dk1"/>
                </a:solidFill>
                <a:effectLst/>
                <a:uFillTx/>
                <a:latin typeface="Sriracha"/>
                <a:ea typeface="Sriracha"/>
              </a:rPr>
              <a:t>Click to edit Master title style</a:t>
            </a:r>
            <a:endParaRPr b="0" lang="en-GB" sz="6400" strike="noStrike" u="none">
              <a:solidFill>
                <a:srgbClr val="ffffff"/>
              </a:solidFill>
              <a:effectLst/>
              <a:uFillTx/>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Section title and description">
    <p:bg>
      <p:bgPr>
        <a:solidFill>
          <a:schemeClr val="dk1"/>
        </a:solidFill>
      </p:bgPr>
    </p:bg>
    <p:spTree>
      <p:nvGrpSpPr>
        <p:cNvPr id="1" name=""/>
        <p:cNvGrpSpPr/>
        <p:nvPr/>
      </p:nvGrpSpPr>
      <p:grpSpPr>
        <a:xfrm>
          <a:off x="0" y="0"/>
          <a:ext cx="0" cy="0"/>
          <a:chOff x="0" y="0"/>
          <a:chExt cx="0" cy="0"/>
        </a:xfrm>
      </p:grpSpPr>
      <p:pic>
        <p:nvPicPr>
          <p:cNvPr id="46" name="Google Shape;6;p1" descr=""/>
          <p:cNvPicPr/>
          <p:nvPr/>
        </p:nvPicPr>
        <p:blipFill>
          <a:blip r:embed="rId2"/>
          <a:stretch/>
        </p:blipFill>
        <p:spPr>
          <a:xfrm>
            <a:off x="0" y="0"/>
            <a:ext cx="12191040" cy="6856920"/>
          </a:xfrm>
          <a:prstGeom prst="rect">
            <a:avLst/>
          </a:prstGeom>
          <a:noFill/>
          <a:ln w="0">
            <a:noFill/>
          </a:ln>
        </p:spPr>
      </p:pic>
      <p:sp>
        <p:nvSpPr>
          <p:cNvPr id="47" name="Google Shape;41;p9"/>
          <p:cNvSpPr/>
          <p:nvPr/>
        </p:nvSpPr>
        <p:spPr>
          <a:xfrm>
            <a:off x="6095880" y="0"/>
            <a:ext cx="6094800" cy="6856920"/>
          </a:xfrm>
          <a:prstGeom prst="rect">
            <a:avLst/>
          </a:prstGeom>
          <a:solidFill>
            <a:schemeClr val="lt2"/>
          </a:solidFill>
          <a:ln w="0">
            <a:noFill/>
          </a:ln>
        </p:spPr>
        <p:style>
          <a:lnRef idx="0"/>
          <a:fillRef idx="0"/>
          <a:effectRef idx="0"/>
          <a:fontRef idx="minor"/>
        </p:style>
        <p:txBody>
          <a:bodyPr lIns="122040" rIns="122040" tIns="122040" bIns="1220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48" name="PlaceHolder 1"/>
          <p:cNvSpPr>
            <a:spLocks noGrp="1"/>
          </p:cNvSpPr>
          <p:nvPr>
            <p:ph type="title"/>
          </p:nvPr>
        </p:nvSpPr>
        <p:spPr>
          <a:xfrm>
            <a:off x="353880" y="1644120"/>
            <a:ext cx="5392440" cy="1975320"/>
          </a:xfrm>
          <a:prstGeom prst="rect">
            <a:avLst/>
          </a:prstGeom>
          <a:noFill/>
          <a:ln w="0">
            <a:noFill/>
          </a:ln>
        </p:spPr>
        <p:txBody>
          <a:bodyPr lIns="91440" rIns="91440" tIns="91440" bIns="91440" anchor="b">
            <a:normAutofit fontScale="85000" lnSpcReduction="19999"/>
          </a:bodyPr>
          <a:p>
            <a:pPr indent="0" algn="ctr">
              <a:lnSpc>
                <a:spcPct val="100000"/>
              </a:lnSpc>
              <a:buNone/>
              <a:tabLst>
                <a:tab algn="l" pos="0"/>
              </a:tabLst>
            </a:pPr>
            <a:r>
              <a:rPr b="1" lang="en-GB" sz="5600" strike="noStrike" u="none">
                <a:solidFill>
                  <a:schemeClr val="dk1"/>
                </a:solidFill>
                <a:effectLst/>
                <a:uFillTx/>
                <a:latin typeface="Sriracha"/>
                <a:ea typeface="Sriracha"/>
              </a:rPr>
              <a:t>Click to edit Master title style</a:t>
            </a:r>
            <a:endParaRPr b="0" lang="en-GB" sz="5600" strike="noStrike" u="none">
              <a:solidFill>
                <a:srgbClr val="ffffff"/>
              </a:solidFill>
              <a:effectLst/>
              <a:uFillTx/>
              <a:latin typeface="Arial"/>
            </a:endParaRPr>
          </a:p>
        </p:txBody>
      </p:sp>
      <p:sp>
        <p:nvSpPr>
          <p:cNvPr id="49" name="PlaceHolder 2"/>
          <p:cNvSpPr>
            <a:spLocks noGrp="1"/>
          </p:cNvSpPr>
          <p:nvPr>
            <p:ph type="body"/>
          </p:nvPr>
        </p:nvSpPr>
        <p:spPr>
          <a:xfrm>
            <a:off x="6585840" y="965520"/>
            <a:ext cx="5114880" cy="4925880"/>
          </a:xfrm>
          <a:prstGeom prst="rect">
            <a:avLst/>
          </a:prstGeom>
          <a:noFill/>
          <a:ln w="0">
            <a:noFill/>
          </a:ln>
        </p:spPr>
        <p:txBody>
          <a:bodyPr lIns="91440" rIns="91440" tIns="91440" bIns="91440" anchor="ctr">
            <a:normAutofit/>
          </a:bodyPr>
          <a:p>
            <a:pPr marL="609480" indent="-457200">
              <a:lnSpc>
                <a:spcPct val="115000"/>
              </a:lnSpc>
              <a:buClr>
                <a:srgbClr val="233c4f"/>
              </a:buClr>
              <a:buFont typeface="Barlow"/>
              <a:buChar char="●"/>
            </a:pPr>
            <a:r>
              <a:rPr b="0" lang="en-GB" sz="1800" strike="noStrike" u="none">
                <a:solidFill>
                  <a:schemeClr val="dk1"/>
                </a:solidFill>
                <a:effectLst/>
                <a:uFillTx/>
                <a:latin typeface="Barlow"/>
                <a:ea typeface="Barlow"/>
              </a:rPr>
              <a:t>Click to edit Master text styles</a:t>
            </a:r>
            <a:endParaRPr b="0" lang="en-GB" sz="1800" strike="noStrike" u="none">
              <a:solidFill>
                <a:srgbClr val="ffffff"/>
              </a:solidFill>
              <a:effectLst/>
              <a:uFillTx/>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Caption">
    <p:bg>
      <p:bgPr>
        <a:solidFill>
          <a:schemeClr val="dk1"/>
        </a:solidFill>
      </p:bgPr>
    </p:bg>
    <p:spTree>
      <p:nvGrpSpPr>
        <p:cNvPr id="1" name=""/>
        <p:cNvGrpSpPr/>
        <p:nvPr/>
      </p:nvGrpSpPr>
      <p:grpSpPr>
        <a:xfrm>
          <a:off x="0" y="0"/>
          <a:ext cx="0" cy="0"/>
          <a:chOff x="0" y="0"/>
          <a:chExt cx="0" cy="0"/>
        </a:xfrm>
      </p:grpSpPr>
      <p:pic>
        <p:nvPicPr>
          <p:cNvPr id="50" name="Google Shape;6;p1" descr=""/>
          <p:cNvPicPr/>
          <p:nvPr/>
        </p:nvPicPr>
        <p:blipFill>
          <a:blip r:embed="rId2"/>
          <a:stretch/>
        </p:blipFill>
        <p:spPr>
          <a:xfrm>
            <a:off x="0" y="0"/>
            <a:ext cx="12191040" cy="6856920"/>
          </a:xfrm>
          <a:prstGeom prst="rect">
            <a:avLst/>
          </a:prstGeom>
          <a:noFill/>
          <a:ln w="0">
            <a:noFill/>
          </a:ln>
        </p:spPr>
      </p:pic>
      <p:sp>
        <p:nvSpPr>
          <p:cNvPr id="51" name="PlaceHolder 1"/>
          <p:cNvSpPr>
            <a:spLocks noGrp="1"/>
          </p:cNvSpPr>
          <p:nvPr>
            <p:ph type="body"/>
          </p:nvPr>
        </p:nvSpPr>
        <p:spPr>
          <a:xfrm>
            <a:off x="415440" y="5640840"/>
            <a:ext cx="7997400" cy="805680"/>
          </a:xfrm>
          <a:prstGeom prst="rect">
            <a:avLst/>
          </a:prstGeom>
          <a:noFill/>
          <a:ln w="0">
            <a:noFill/>
          </a:ln>
        </p:spPr>
        <p:txBody>
          <a:bodyPr lIns="91440" rIns="91440" tIns="91440" bIns="91440" anchor="ctr">
            <a:normAutofit/>
          </a:bodyPr>
          <a:p>
            <a:pPr marL="609480" indent="-304920">
              <a:lnSpc>
                <a:spcPct val="100000"/>
              </a:lnSpc>
              <a:buNone/>
              <a:tabLst>
                <a:tab algn="l" pos="0"/>
              </a:tabLst>
            </a:pPr>
            <a:r>
              <a:rPr b="0" lang="en-GB" sz="1800" strike="noStrike" u="none">
                <a:solidFill>
                  <a:schemeClr val="dk1"/>
                </a:solidFill>
                <a:effectLst/>
                <a:uFillTx/>
                <a:latin typeface="Barlow"/>
                <a:ea typeface="Barlow"/>
              </a:rPr>
              <a:t>Click to edit Master text styles</a:t>
            </a:r>
            <a:endParaRPr b="0" lang="en-GB" sz="1800" strike="noStrike" u="none">
              <a:solidFill>
                <a:srgbClr val="ffffff"/>
              </a:solidFill>
              <a:effectLst/>
              <a:uFillTx/>
              <a:latin typeface="Arial"/>
            </a:endParaRP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ig number">
    <p:bg>
      <p:bgPr>
        <a:solidFill>
          <a:schemeClr val="dk1"/>
        </a:solidFill>
      </p:bgPr>
    </p:bg>
    <p:spTree>
      <p:nvGrpSpPr>
        <p:cNvPr id="1" name=""/>
        <p:cNvGrpSpPr/>
        <p:nvPr/>
      </p:nvGrpSpPr>
      <p:grpSpPr>
        <a:xfrm>
          <a:off x="0" y="0"/>
          <a:ext cx="0" cy="0"/>
          <a:chOff x="0" y="0"/>
          <a:chExt cx="0" cy="0"/>
        </a:xfrm>
      </p:grpSpPr>
      <p:pic>
        <p:nvPicPr>
          <p:cNvPr id="52" name="Google Shape;6;p1" descr=""/>
          <p:cNvPicPr/>
          <p:nvPr/>
        </p:nvPicPr>
        <p:blipFill>
          <a:blip r:embed="rId2"/>
          <a:stretch/>
        </p:blipFill>
        <p:spPr>
          <a:xfrm>
            <a:off x="0" y="0"/>
            <a:ext cx="12191040" cy="6856920"/>
          </a:xfrm>
          <a:prstGeom prst="rect">
            <a:avLst/>
          </a:prstGeom>
          <a:noFill/>
          <a:ln w="0">
            <a:noFill/>
          </a:ln>
        </p:spPr>
      </p:pic>
      <p:sp>
        <p:nvSpPr>
          <p:cNvPr id="53" name="PlaceHolder 1"/>
          <p:cNvSpPr>
            <a:spLocks noGrp="1"/>
          </p:cNvSpPr>
          <p:nvPr>
            <p:ph type="title"/>
          </p:nvPr>
        </p:nvSpPr>
        <p:spPr>
          <a:xfrm>
            <a:off x="415440" y="1474920"/>
            <a:ext cx="11359800" cy="2616840"/>
          </a:xfrm>
          <a:prstGeom prst="rect">
            <a:avLst/>
          </a:prstGeom>
          <a:noFill/>
          <a:ln w="0">
            <a:noFill/>
          </a:ln>
        </p:spPr>
        <p:txBody>
          <a:bodyPr lIns="91440" rIns="91440" tIns="91440" bIns="91440" anchor="b">
            <a:normAutofit lnSpcReduction="9999"/>
          </a:bodyPr>
          <a:p>
            <a:pPr indent="0" algn="ctr">
              <a:lnSpc>
                <a:spcPct val="100000"/>
              </a:lnSpc>
              <a:buNone/>
              <a:tabLst>
                <a:tab algn="l" pos="0"/>
              </a:tabLst>
            </a:pPr>
            <a:r>
              <a:rPr b="1" lang="en-GB" sz="16000" strike="noStrike" u="none">
                <a:solidFill>
                  <a:schemeClr val="dk1"/>
                </a:solidFill>
                <a:effectLst/>
                <a:uFillTx/>
                <a:latin typeface="Sriracha"/>
                <a:ea typeface="Sriracha"/>
              </a:rPr>
              <a:t>xx%</a:t>
            </a:r>
            <a:endParaRPr b="0" lang="en-GB" sz="16000" strike="noStrike" u="none">
              <a:solidFill>
                <a:srgbClr val="ffffff"/>
              </a:solidFill>
              <a:effectLst/>
              <a:uFillTx/>
              <a:latin typeface="Arial"/>
            </a:endParaRPr>
          </a:p>
        </p:txBody>
      </p:sp>
      <p:sp>
        <p:nvSpPr>
          <p:cNvPr id="54" name="PlaceHolder 2"/>
          <p:cNvSpPr>
            <a:spLocks noGrp="1"/>
          </p:cNvSpPr>
          <p:nvPr>
            <p:ph type="body"/>
          </p:nvPr>
        </p:nvSpPr>
        <p:spPr>
          <a:xfrm>
            <a:off x="415440" y="4203000"/>
            <a:ext cx="11359800" cy="1733400"/>
          </a:xfrm>
          <a:prstGeom prst="rect">
            <a:avLst/>
          </a:prstGeom>
          <a:noFill/>
          <a:ln w="0">
            <a:noFill/>
          </a:ln>
        </p:spPr>
        <p:txBody>
          <a:bodyPr lIns="91440" rIns="91440" tIns="91440" bIns="91440" anchor="t">
            <a:normAutofit/>
          </a:bodyPr>
          <a:p>
            <a:pPr marL="609480" indent="-457200" algn="ctr">
              <a:lnSpc>
                <a:spcPct val="115000"/>
              </a:lnSpc>
              <a:buClr>
                <a:srgbClr val="233c4f"/>
              </a:buClr>
              <a:buFont typeface="Barlow"/>
              <a:buChar char="●"/>
            </a:pPr>
            <a:r>
              <a:rPr b="0" lang="en-GB" sz="1800" strike="noStrike" u="none">
                <a:solidFill>
                  <a:schemeClr val="dk1"/>
                </a:solidFill>
                <a:effectLst/>
                <a:uFillTx/>
                <a:latin typeface="Barlow"/>
                <a:ea typeface="Barlow"/>
              </a:rPr>
              <a:t>Click to edit Master text styles</a:t>
            </a:r>
            <a:endParaRPr b="0" lang="en-GB" sz="1800" strike="noStrike" u="none">
              <a:solidFill>
                <a:srgbClr val="ffffff"/>
              </a:solidFill>
              <a:effectLst/>
              <a:uFillTx/>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p:bg>
      <p:bgPr>
        <a:solidFill>
          <a:srgbClr val="ffffff"/>
        </a:solidFill>
      </p:bgPr>
    </p:bg>
    <p:spTree>
      <p:nvGrpSpPr>
        <p:cNvPr id="1" name=""/>
        <p:cNvGrpSpPr/>
        <p:nvPr/>
      </p:nvGrpSpPr>
      <p:grpSpPr>
        <a:xfrm>
          <a:off x="0" y="0"/>
          <a:ext cx="0" cy="0"/>
          <a:chOff x="0" y="0"/>
          <a:chExt cx="0" cy="0"/>
        </a:xfrm>
      </p:grpSpPr>
      <p:pic>
        <p:nvPicPr>
          <p:cNvPr id="55" name="Google Shape;6;p1" descr=""/>
          <p:cNvPicPr/>
          <p:nvPr/>
        </p:nvPicPr>
        <p:blipFill>
          <a:blip r:embed="rId2"/>
          <a:stretch/>
        </p:blipFill>
        <p:spPr>
          <a:xfrm>
            <a:off x="0" y="0"/>
            <a:ext cx="12191040" cy="6856920"/>
          </a:xfrm>
          <a:prstGeom prst="rect">
            <a:avLst/>
          </a:prstGeom>
          <a:noFill/>
          <a:ln w="0">
            <a:noFill/>
          </a:ln>
        </p:spPr>
      </p:pic>
      <p:sp>
        <p:nvSpPr>
          <p:cNvPr id="56" name="Google Shape;51;p12"/>
          <p:cNvSpPr/>
          <p:nvPr/>
        </p:nvSpPr>
        <p:spPr>
          <a:xfrm>
            <a:off x="0" y="-12600"/>
            <a:ext cx="12191040" cy="6856920"/>
          </a:xfrm>
          <a:prstGeom prst="rect">
            <a:avLst/>
          </a:prstGeom>
          <a:solidFill>
            <a:srgbClr val="0e2a47"/>
          </a:solidFill>
          <a:ln w="0">
            <a:noFill/>
          </a:ln>
        </p:spPr>
        <p:style>
          <a:lnRef idx="0"/>
          <a:fillRef idx="0"/>
          <a:effectRef idx="0"/>
          <a:fontRef idx="minor"/>
        </p:style>
        <p:txBody>
          <a:bodyPr lIns="122040" rIns="122040" tIns="122040" bIns="1220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only 1">
    <p:bg>
      <p:bgPr>
        <a:solidFill>
          <a:schemeClr val="dk1"/>
        </a:solidFill>
      </p:bgPr>
    </p:bg>
    <p:spTree>
      <p:nvGrpSpPr>
        <p:cNvPr id="1" name=""/>
        <p:cNvGrpSpPr/>
        <p:nvPr/>
      </p:nvGrpSpPr>
      <p:grpSpPr>
        <a:xfrm>
          <a:off x="0" y="0"/>
          <a:ext cx="0" cy="0"/>
          <a:chOff x="0" y="0"/>
          <a:chExt cx="0" cy="0"/>
        </a:xfrm>
      </p:grpSpPr>
      <p:pic>
        <p:nvPicPr>
          <p:cNvPr id="57" name="Google Shape;6;p1" descr=""/>
          <p:cNvPicPr/>
          <p:nvPr/>
        </p:nvPicPr>
        <p:blipFill>
          <a:blip r:embed="rId2"/>
          <a:stretch/>
        </p:blipFill>
        <p:spPr>
          <a:xfrm>
            <a:off x="0" y="0"/>
            <a:ext cx="12191040" cy="6856920"/>
          </a:xfrm>
          <a:prstGeom prst="rect">
            <a:avLst/>
          </a:prstGeom>
          <a:noFill/>
          <a:ln w="0">
            <a:noFill/>
          </a:ln>
        </p:spPr>
      </p:pic>
      <p:sp>
        <p:nvSpPr>
          <p:cNvPr id="58" name="PlaceHolder 1"/>
          <p:cNvSpPr>
            <a:spLocks noGrp="1"/>
          </p:cNvSpPr>
          <p:nvPr>
            <p:ph type="title"/>
          </p:nvPr>
        </p:nvSpPr>
        <p:spPr>
          <a:xfrm>
            <a:off x="718200" y="609480"/>
            <a:ext cx="10755000" cy="385560"/>
          </a:xfrm>
          <a:prstGeom prst="rect">
            <a:avLst/>
          </a:prstGeom>
          <a:noFill/>
          <a:ln w="0">
            <a:noFill/>
          </a:ln>
        </p:spPr>
        <p:txBody>
          <a:bodyPr lIns="91440" rIns="91440" tIns="91440" bIns="91440" anchor="t">
            <a:normAutofit fontScale="40000" lnSpcReduction="19999"/>
          </a:bodyPr>
          <a:p>
            <a:pPr indent="0" algn="ctr">
              <a:lnSpc>
                <a:spcPct val="100000"/>
              </a:lnSpc>
              <a:buNone/>
              <a:tabLst>
                <a:tab algn="l" pos="0"/>
              </a:tabLst>
            </a:pPr>
            <a:r>
              <a:rPr b="0" lang="en-GB" sz="3600" strike="noStrike" u="none">
                <a:solidFill>
                  <a:schemeClr val="dk1"/>
                </a:solidFill>
                <a:effectLst/>
                <a:uFillTx/>
                <a:latin typeface="Lobster"/>
                <a:ea typeface="Lobster"/>
              </a:rPr>
              <a:t>Click to edit Master title style</a:t>
            </a:r>
            <a:endParaRPr b="0" lang="en-GB" sz="3600" strike="noStrike" u="none">
              <a:solidFill>
                <a:srgbClr val="ffffff"/>
              </a:solidFill>
              <a:effectLst/>
              <a:uFillTx/>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
</Relationships>
</file>

<file path=ppt/slideMasters/_rels/slideMaster16.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17.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chemeClr val="dk1"/>
        </a:solidFill>
      </p:bgPr>
    </p:bg>
    <p:spTree>
      <p:nvGrpSpPr>
        <p:cNvPr id="1" name=""/>
        <p:cNvGrpSpPr/>
        <p:nvPr/>
      </p:nvGrpSpPr>
      <p:grpSpPr>
        <a:xfrm>
          <a:off x="0" y="0"/>
          <a:ext cx="0" cy="0"/>
          <a:chOff x="0" y="0"/>
          <a:chExt cx="0" cy="0"/>
        </a:xfrm>
      </p:grpSpPr>
      <p:pic>
        <p:nvPicPr>
          <p:cNvPr id="0" name="Google Shape;6;p1" descr=""/>
          <p:cNvPicPr/>
          <p:nvPr/>
        </p:nvPicPr>
        <p:blipFill>
          <a:blip r:embed="rId2"/>
          <a:stretch/>
        </p:blipFill>
        <p:spPr>
          <a:xfrm>
            <a:off x="0" y="0"/>
            <a:ext cx="12191040" cy="6856920"/>
          </a:xfrm>
          <a:prstGeom prst="rect">
            <a:avLst/>
          </a:prstGeom>
          <a:noFill/>
          <a:ln w="0">
            <a:noFill/>
          </a:ln>
        </p:spPr>
      </p:pic>
      <p:grpSp>
        <p:nvGrpSpPr>
          <p:cNvPr id="1" name="Google Shape;12;p2"/>
          <p:cNvGrpSpPr/>
          <p:nvPr/>
        </p:nvGrpSpPr>
        <p:grpSpPr>
          <a:xfrm>
            <a:off x="8417520" y="2405160"/>
            <a:ext cx="3314520" cy="3795120"/>
            <a:chOff x="8417520" y="2405160"/>
            <a:chExt cx="3314520" cy="3795120"/>
          </a:xfrm>
        </p:grpSpPr>
        <p:sp>
          <p:nvSpPr>
            <p:cNvPr id="2" name="Google Shape;13;p2"/>
            <p:cNvSpPr/>
            <p:nvPr/>
          </p:nvSpPr>
          <p:spPr>
            <a:xfrm flipH="1">
              <a:off x="11310120" y="2523600"/>
              <a:ext cx="421920" cy="619200"/>
            </a:xfrm>
            <a:custGeom>
              <a:avLst/>
              <a:gdLst>
                <a:gd name="textAreaLeft" fmla="*/ 720 w 421920"/>
                <a:gd name="textAreaRight" fmla="*/ 423720 w 421920"/>
                <a:gd name="textAreaTop" fmla="*/ 0 h 619200"/>
                <a:gd name="textAreaBottom" fmla="*/ 620280 h 619200"/>
              </a:gdLst>
              <a:ahLst/>
              <a:rect l="textAreaLeft" t="textAreaTop" r="textAreaRight" b="textAreaBottom"/>
              <a:pathLst>
                <a:path w="14170" h="20515">
                  <a:moveTo>
                    <a:pt x="3192" y="0"/>
                  </a:moveTo>
                  <a:cubicBezTo>
                    <a:pt x="3192" y="0"/>
                    <a:pt x="1" y="4025"/>
                    <a:pt x="1108" y="11537"/>
                  </a:cubicBezTo>
                  <a:cubicBezTo>
                    <a:pt x="2295" y="19665"/>
                    <a:pt x="5694" y="20514"/>
                    <a:pt x="7063" y="20514"/>
                  </a:cubicBezTo>
                  <a:cubicBezTo>
                    <a:pt x="7425" y="20514"/>
                    <a:pt x="7645" y="20455"/>
                    <a:pt x="7645" y="20455"/>
                  </a:cubicBezTo>
                  <a:lnTo>
                    <a:pt x="14169" y="19503"/>
                  </a:lnTo>
                  <a:lnTo>
                    <a:pt x="13681" y="3417"/>
                  </a:lnTo>
                  <a:lnTo>
                    <a:pt x="3192" y="0"/>
                  </a:lnTo>
                  <a:close/>
                </a:path>
              </a:pathLst>
            </a:custGeom>
            <a:solidFill>
              <a:srgbClr val="bf9a6f"/>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3" name="Google Shape;14;p2"/>
            <p:cNvSpPr/>
            <p:nvPr/>
          </p:nvSpPr>
          <p:spPr>
            <a:xfrm flipH="1">
              <a:off x="11512440" y="2959200"/>
              <a:ext cx="90000" cy="88920"/>
            </a:xfrm>
            <a:custGeom>
              <a:avLst/>
              <a:gdLst>
                <a:gd name="textAreaLeft" fmla="*/ 720 w 90000"/>
                <a:gd name="textAreaRight" fmla="*/ 91800 w 90000"/>
                <a:gd name="textAreaTop" fmla="*/ 0 h 88920"/>
                <a:gd name="textAreaBottom" fmla="*/ 90000 h 88920"/>
              </a:gdLst>
              <a:ahLst/>
              <a:rect l="textAreaLeft" t="textAreaTop" r="textAreaRight" b="textAreaBottom"/>
              <a:pathLst>
                <a:path w="3049" h="2978">
                  <a:moveTo>
                    <a:pt x="834" y="1"/>
                  </a:moveTo>
                  <a:cubicBezTo>
                    <a:pt x="834" y="1"/>
                    <a:pt x="0" y="477"/>
                    <a:pt x="0" y="1430"/>
                  </a:cubicBezTo>
                  <a:cubicBezTo>
                    <a:pt x="0" y="2382"/>
                    <a:pt x="417" y="2977"/>
                    <a:pt x="417" y="2977"/>
                  </a:cubicBezTo>
                  <a:lnTo>
                    <a:pt x="3048" y="2144"/>
                  </a:lnTo>
                  <a:lnTo>
                    <a:pt x="2751" y="656"/>
                  </a:lnTo>
                  <a:cubicBezTo>
                    <a:pt x="2751" y="656"/>
                    <a:pt x="2048" y="120"/>
                    <a:pt x="834" y="1"/>
                  </a:cubicBezTo>
                  <a:close/>
                </a:path>
              </a:pathLst>
            </a:custGeom>
            <a:solidFill>
              <a:srgbClr val="6e4b36"/>
            </a:solidFill>
            <a:ln w="0">
              <a:noFill/>
            </a:ln>
          </p:spPr>
          <p:style>
            <a:lnRef idx="0"/>
            <a:fillRef idx="0"/>
            <a:effectRef idx="0"/>
            <a:fontRef idx="minor"/>
          </p:style>
          <p:txBody>
            <a:bodyPr lIns="90000" rIns="90000" tIns="45000" bIns="4500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4" name="Google Shape;15;p2"/>
            <p:cNvSpPr/>
            <p:nvPr/>
          </p:nvSpPr>
          <p:spPr>
            <a:xfrm flipH="1">
              <a:off x="11316600" y="2910240"/>
              <a:ext cx="284040" cy="232560"/>
            </a:xfrm>
            <a:custGeom>
              <a:avLst/>
              <a:gdLst>
                <a:gd name="textAreaLeft" fmla="*/ -720 w 284040"/>
                <a:gd name="textAreaRight" fmla="*/ 284400 w 284040"/>
                <a:gd name="textAreaTop" fmla="*/ 0 h 232560"/>
                <a:gd name="textAreaBottom" fmla="*/ 233640 h 232560"/>
              </a:gdLst>
              <a:ahLst/>
              <a:rect l="textAreaLeft" t="textAreaTop" r="textAreaRight" b="textAreaBottom"/>
              <a:pathLst>
                <a:path w="9549" h="7722">
                  <a:moveTo>
                    <a:pt x="9549" y="1"/>
                  </a:moveTo>
                  <a:lnTo>
                    <a:pt x="9549" y="1"/>
                  </a:lnTo>
                  <a:cubicBezTo>
                    <a:pt x="9549" y="1"/>
                    <a:pt x="5084" y="262"/>
                    <a:pt x="3179" y="310"/>
                  </a:cubicBezTo>
                  <a:cubicBezTo>
                    <a:pt x="596" y="382"/>
                    <a:pt x="0" y="2548"/>
                    <a:pt x="0" y="2548"/>
                  </a:cubicBezTo>
                  <a:cubicBezTo>
                    <a:pt x="310" y="2163"/>
                    <a:pt x="794" y="1934"/>
                    <a:pt x="1248" y="1934"/>
                  </a:cubicBezTo>
                  <a:cubicBezTo>
                    <a:pt x="1944" y="1934"/>
                    <a:pt x="2569" y="2474"/>
                    <a:pt x="2381" y="3822"/>
                  </a:cubicBezTo>
                  <a:cubicBezTo>
                    <a:pt x="2072" y="6049"/>
                    <a:pt x="310" y="6847"/>
                    <a:pt x="310" y="6847"/>
                  </a:cubicBezTo>
                  <a:cubicBezTo>
                    <a:pt x="310" y="6847"/>
                    <a:pt x="1001" y="7722"/>
                    <a:pt x="2561" y="7722"/>
                  </a:cubicBezTo>
                  <a:cubicBezTo>
                    <a:pt x="2774" y="7722"/>
                    <a:pt x="3004" y="7705"/>
                    <a:pt x="3251" y="7668"/>
                  </a:cubicBezTo>
                  <a:cubicBezTo>
                    <a:pt x="6168" y="7239"/>
                    <a:pt x="8537" y="6989"/>
                    <a:pt x="9013" y="6037"/>
                  </a:cubicBezTo>
                  <a:cubicBezTo>
                    <a:pt x="9489" y="5084"/>
                    <a:pt x="9549" y="1"/>
                    <a:pt x="9549" y="1"/>
                  </a:cubicBezTo>
                  <a:close/>
                </a:path>
              </a:pathLst>
            </a:custGeom>
            <a:solidFill>
              <a:srgbClr val="cfba99"/>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5" name="Google Shape;16;p2"/>
            <p:cNvSpPr/>
            <p:nvPr/>
          </p:nvSpPr>
          <p:spPr>
            <a:xfrm flipH="1">
              <a:off x="8603280" y="2405160"/>
              <a:ext cx="3043440" cy="3785040"/>
            </a:xfrm>
            <a:custGeom>
              <a:avLst/>
              <a:gdLst>
                <a:gd name="textAreaLeft" fmla="*/ 720 w 3043440"/>
                <a:gd name="textAreaRight" fmla="*/ 3045240 w 3043440"/>
                <a:gd name="textAreaTop" fmla="*/ 0 h 3785040"/>
                <a:gd name="textAreaBottom" fmla="*/ 3786120 h 3785040"/>
              </a:gdLst>
              <a:ahLst/>
              <a:rect l="textAreaLeft" t="textAreaTop" r="textAreaRight" b="textAreaBottom"/>
              <a:pathLst>
                <a:path w="102025" h="125212">
                  <a:moveTo>
                    <a:pt x="75406" y="0"/>
                  </a:moveTo>
                  <a:cubicBezTo>
                    <a:pt x="74507" y="0"/>
                    <a:pt x="73364" y="323"/>
                    <a:pt x="71914" y="1112"/>
                  </a:cubicBezTo>
                  <a:cubicBezTo>
                    <a:pt x="71914" y="1112"/>
                    <a:pt x="63296" y="5022"/>
                    <a:pt x="51184" y="5022"/>
                  </a:cubicBezTo>
                  <a:cubicBezTo>
                    <a:pt x="50233" y="5022"/>
                    <a:pt x="49260" y="4998"/>
                    <a:pt x="48268" y="4946"/>
                  </a:cubicBezTo>
                  <a:cubicBezTo>
                    <a:pt x="35354" y="4257"/>
                    <a:pt x="18577" y="2285"/>
                    <a:pt x="10762" y="2285"/>
                  </a:cubicBezTo>
                  <a:cubicBezTo>
                    <a:pt x="10334" y="2285"/>
                    <a:pt x="9933" y="2291"/>
                    <a:pt x="9561" y="2303"/>
                  </a:cubicBezTo>
                  <a:cubicBezTo>
                    <a:pt x="2381" y="2541"/>
                    <a:pt x="619" y="3017"/>
                    <a:pt x="0" y="4470"/>
                  </a:cubicBezTo>
                  <a:cubicBezTo>
                    <a:pt x="0" y="4470"/>
                    <a:pt x="125" y="4187"/>
                    <a:pt x="442" y="4187"/>
                  </a:cubicBezTo>
                  <a:cubicBezTo>
                    <a:pt x="1001" y="4187"/>
                    <a:pt x="2162" y="5070"/>
                    <a:pt x="4298" y="9959"/>
                  </a:cubicBezTo>
                  <a:cubicBezTo>
                    <a:pt x="7656" y="17602"/>
                    <a:pt x="10752" y="45320"/>
                    <a:pt x="11478" y="51999"/>
                  </a:cubicBezTo>
                  <a:cubicBezTo>
                    <a:pt x="12192" y="58679"/>
                    <a:pt x="12192" y="64191"/>
                    <a:pt x="13145" y="65144"/>
                  </a:cubicBezTo>
                  <a:cubicBezTo>
                    <a:pt x="14097" y="66096"/>
                    <a:pt x="34647" y="73026"/>
                    <a:pt x="34647" y="73026"/>
                  </a:cubicBezTo>
                  <a:cubicBezTo>
                    <a:pt x="34647" y="73026"/>
                    <a:pt x="14823" y="68251"/>
                    <a:pt x="13621" y="68251"/>
                  </a:cubicBezTo>
                  <a:cubicBezTo>
                    <a:pt x="12430" y="68251"/>
                    <a:pt x="12192" y="70406"/>
                    <a:pt x="12907" y="73026"/>
                  </a:cubicBezTo>
                  <a:cubicBezTo>
                    <a:pt x="13621" y="75669"/>
                    <a:pt x="15776" y="86408"/>
                    <a:pt x="15776" y="90945"/>
                  </a:cubicBezTo>
                  <a:cubicBezTo>
                    <a:pt x="15776" y="95493"/>
                    <a:pt x="16014" y="98124"/>
                    <a:pt x="17919" y="100505"/>
                  </a:cubicBezTo>
                  <a:cubicBezTo>
                    <a:pt x="19824" y="102887"/>
                    <a:pt x="35124" y="103851"/>
                    <a:pt x="35124" y="103851"/>
                  </a:cubicBezTo>
                  <a:lnTo>
                    <a:pt x="19824" y="104089"/>
                  </a:lnTo>
                  <a:cubicBezTo>
                    <a:pt x="19824" y="104089"/>
                    <a:pt x="19824" y="106244"/>
                    <a:pt x="21491" y="110292"/>
                  </a:cubicBezTo>
                  <a:cubicBezTo>
                    <a:pt x="23158" y="114364"/>
                    <a:pt x="28182" y="123913"/>
                    <a:pt x="32730" y="125104"/>
                  </a:cubicBezTo>
                  <a:cubicBezTo>
                    <a:pt x="33010" y="125177"/>
                    <a:pt x="33376" y="125211"/>
                    <a:pt x="33820" y="125211"/>
                  </a:cubicBezTo>
                  <a:cubicBezTo>
                    <a:pt x="40591" y="125211"/>
                    <a:pt x="65468" y="117222"/>
                    <a:pt x="76462" y="117222"/>
                  </a:cubicBezTo>
                  <a:cubicBezTo>
                    <a:pt x="88166" y="117222"/>
                    <a:pt x="102025" y="116984"/>
                    <a:pt x="102025" y="116984"/>
                  </a:cubicBezTo>
                  <a:cubicBezTo>
                    <a:pt x="102025" y="116984"/>
                    <a:pt x="98203" y="98589"/>
                    <a:pt x="91500" y="79241"/>
                  </a:cubicBezTo>
                  <a:cubicBezTo>
                    <a:pt x="84820" y="59893"/>
                    <a:pt x="77403" y="33128"/>
                    <a:pt x="76926" y="24770"/>
                  </a:cubicBezTo>
                  <a:cubicBezTo>
                    <a:pt x="76450" y="16400"/>
                    <a:pt x="76688" y="11864"/>
                    <a:pt x="76926" y="8042"/>
                  </a:cubicBezTo>
                  <a:lnTo>
                    <a:pt x="76926" y="8042"/>
                  </a:lnTo>
                  <a:cubicBezTo>
                    <a:pt x="76926" y="8042"/>
                    <a:pt x="68568" y="10197"/>
                    <a:pt x="63556" y="10673"/>
                  </a:cubicBezTo>
                  <a:cubicBezTo>
                    <a:pt x="58531" y="11149"/>
                    <a:pt x="54471" y="11149"/>
                    <a:pt x="54471" y="11149"/>
                  </a:cubicBezTo>
                  <a:cubicBezTo>
                    <a:pt x="54471" y="11149"/>
                    <a:pt x="67140" y="9244"/>
                    <a:pt x="72866" y="7792"/>
                  </a:cubicBezTo>
                  <a:lnTo>
                    <a:pt x="78593" y="6363"/>
                  </a:lnTo>
                  <a:cubicBezTo>
                    <a:pt x="78593" y="6363"/>
                    <a:pt x="79403" y="0"/>
                    <a:pt x="75406" y="0"/>
                  </a:cubicBezTo>
                  <a:close/>
                </a:path>
              </a:pathLst>
            </a:custGeom>
            <a:solidFill>
              <a:srgbClr val="e3cda4"/>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6" name="Google Shape;17;p2"/>
            <p:cNvSpPr/>
            <p:nvPr/>
          </p:nvSpPr>
          <p:spPr>
            <a:xfrm flipH="1">
              <a:off x="10185480" y="5564160"/>
              <a:ext cx="420120" cy="427680"/>
            </a:xfrm>
            <a:custGeom>
              <a:avLst/>
              <a:gdLst>
                <a:gd name="textAreaLeft" fmla="*/ -720 w 420120"/>
                <a:gd name="textAreaRight" fmla="*/ 420480 w 420120"/>
                <a:gd name="textAreaTop" fmla="*/ 0 h 427680"/>
                <a:gd name="textAreaBottom" fmla="*/ 428760 h 427680"/>
              </a:gdLst>
              <a:ahLst/>
              <a:rect l="textAreaLeft" t="textAreaTop" r="textAreaRight" b="textAreaBottom"/>
              <a:pathLst>
                <a:path w="14110" h="14186">
                  <a:moveTo>
                    <a:pt x="6297" y="1"/>
                  </a:moveTo>
                  <a:cubicBezTo>
                    <a:pt x="4576" y="1"/>
                    <a:pt x="2423" y="338"/>
                    <a:pt x="1548" y="1874"/>
                  </a:cubicBezTo>
                  <a:cubicBezTo>
                    <a:pt x="1" y="4625"/>
                    <a:pt x="2144" y="14185"/>
                    <a:pt x="2144" y="14185"/>
                  </a:cubicBezTo>
                  <a:cubicBezTo>
                    <a:pt x="2144" y="14185"/>
                    <a:pt x="4894" y="9768"/>
                    <a:pt x="7156" y="9411"/>
                  </a:cubicBezTo>
                  <a:cubicBezTo>
                    <a:pt x="9418" y="9054"/>
                    <a:pt x="13252" y="8935"/>
                    <a:pt x="13252" y="8935"/>
                  </a:cubicBezTo>
                  <a:cubicBezTo>
                    <a:pt x="13252" y="8935"/>
                    <a:pt x="14110" y="922"/>
                    <a:pt x="8728" y="208"/>
                  </a:cubicBezTo>
                  <a:cubicBezTo>
                    <a:pt x="8728" y="208"/>
                    <a:pt x="7645" y="1"/>
                    <a:pt x="6297" y="1"/>
                  </a:cubicBezTo>
                  <a:close/>
                </a:path>
              </a:pathLst>
            </a:custGeom>
            <a:solidFill>
              <a:srgbClr val="6e4b36"/>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7" name="Google Shape;18;p2"/>
            <p:cNvSpPr/>
            <p:nvPr/>
          </p:nvSpPr>
          <p:spPr>
            <a:xfrm flipH="1">
              <a:off x="8417520" y="5272560"/>
              <a:ext cx="2365200" cy="927720"/>
            </a:xfrm>
            <a:custGeom>
              <a:avLst/>
              <a:gdLst>
                <a:gd name="textAreaLeft" fmla="*/ 720 w 2365200"/>
                <a:gd name="textAreaRight" fmla="*/ 2367000 w 2365200"/>
                <a:gd name="textAreaTop" fmla="*/ 0 h 927720"/>
                <a:gd name="textAreaBottom" fmla="*/ 928800 h 927720"/>
              </a:gdLst>
              <a:ahLst/>
              <a:rect l="textAreaLeft" t="textAreaTop" r="textAreaRight" b="textAreaBottom"/>
              <a:pathLst>
                <a:path w="79295" h="30716">
                  <a:moveTo>
                    <a:pt x="65002" y="1"/>
                  </a:moveTo>
                  <a:cubicBezTo>
                    <a:pt x="61013" y="1"/>
                    <a:pt x="57507" y="1197"/>
                    <a:pt x="57507" y="1197"/>
                  </a:cubicBezTo>
                  <a:cubicBezTo>
                    <a:pt x="57507" y="1197"/>
                    <a:pt x="17205" y="7721"/>
                    <a:pt x="13228" y="8519"/>
                  </a:cubicBezTo>
                  <a:cubicBezTo>
                    <a:pt x="9263" y="9329"/>
                    <a:pt x="7501" y="10674"/>
                    <a:pt x="7144" y="12448"/>
                  </a:cubicBezTo>
                  <a:cubicBezTo>
                    <a:pt x="7144" y="12448"/>
                    <a:pt x="9386" y="10060"/>
                    <a:pt x="11417" y="10060"/>
                  </a:cubicBezTo>
                  <a:cubicBezTo>
                    <a:pt x="12557" y="10060"/>
                    <a:pt x="13631" y="10812"/>
                    <a:pt x="14204" y="13162"/>
                  </a:cubicBezTo>
                  <a:cubicBezTo>
                    <a:pt x="15800" y="19687"/>
                    <a:pt x="11502" y="29724"/>
                    <a:pt x="6561" y="29879"/>
                  </a:cubicBezTo>
                  <a:cubicBezTo>
                    <a:pt x="6392" y="29884"/>
                    <a:pt x="6227" y="29887"/>
                    <a:pt x="6066" y="29887"/>
                  </a:cubicBezTo>
                  <a:cubicBezTo>
                    <a:pt x="1511" y="29887"/>
                    <a:pt x="1" y="27689"/>
                    <a:pt x="0" y="27688"/>
                  </a:cubicBezTo>
                  <a:lnTo>
                    <a:pt x="0" y="27688"/>
                  </a:lnTo>
                  <a:cubicBezTo>
                    <a:pt x="1" y="27689"/>
                    <a:pt x="1714" y="30716"/>
                    <a:pt x="6543" y="30716"/>
                  </a:cubicBezTo>
                  <a:cubicBezTo>
                    <a:pt x="6854" y="30716"/>
                    <a:pt x="7177" y="30703"/>
                    <a:pt x="7513" y="30676"/>
                  </a:cubicBezTo>
                  <a:cubicBezTo>
                    <a:pt x="14978" y="30081"/>
                    <a:pt x="28682" y="26212"/>
                    <a:pt x="39839" y="24616"/>
                  </a:cubicBezTo>
                  <a:cubicBezTo>
                    <a:pt x="49340" y="23256"/>
                    <a:pt x="64527" y="22830"/>
                    <a:pt x="70569" y="22830"/>
                  </a:cubicBezTo>
                  <a:cubicBezTo>
                    <a:pt x="71614" y="22830"/>
                    <a:pt x="72386" y="22843"/>
                    <a:pt x="72807" y="22866"/>
                  </a:cubicBezTo>
                  <a:cubicBezTo>
                    <a:pt x="72832" y="22867"/>
                    <a:pt x="72858" y="22868"/>
                    <a:pt x="72884" y="22868"/>
                  </a:cubicBezTo>
                  <a:cubicBezTo>
                    <a:pt x="75741" y="22868"/>
                    <a:pt x="79295" y="14345"/>
                    <a:pt x="75188" y="5495"/>
                  </a:cubicBezTo>
                  <a:cubicBezTo>
                    <a:pt x="73153" y="1115"/>
                    <a:pt x="68852" y="1"/>
                    <a:pt x="65002" y="1"/>
                  </a:cubicBezTo>
                  <a:close/>
                </a:path>
              </a:pathLst>
            </a:custGeom>
            <a:solidFill>
              <a:srgbClr val="bf9a6f"/>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grpSp>
      <p:grpSp>
        <p:nvGrpSpPr>
          <p:cNvPr id="8" name="Google Shape;19;p2"/>
          <p:cNvGrpSpPr/>
          <p:nvPr/>
        </p:nvGrpSpPr>
        <p:grpSpPr>
          <a:xfrm>
            <a:off x="288720" y="3194640"/>
            <a:ext cx="3027240" cy="3005640"/>
            <a:chOff x="288720" y="3194640"/>
            <a:chExt cx="3027240" cy="3005640"/>
          </a:xfrm>
        </p:grpSpPr>
        <p:sp>
          <p:nvSpPr>
            <p:cNvPr id="9" name="Google Shape;20;p2"/>
            <p:cNvSpPr/>
            <p:nvPr/>
          </p:nvSpPr>
          <p:spPr>
            <a:xfrm flipH="1">
              <a:off x="2442600" y="5692320"/>
              <a:ext cx="873360" cy="507960"/>
            </a:xfrm>
            <a:custGeom>
              <a:avLst/>
              <a:gdLst>
                <a:gd name="textAreaLeft" fmla="*/ 720 w 873360"/>
                <a:gd name="textAreaRight" fmla="*/ 875160 w 873360"/>
                <a:gd name="textAreaTop" fmla="*/ 0 h 507960"/>
                <a:gd name="textAreaBottom" fmla="*/ 509040 h 507960"/>
              </a:gdLst>
              <a:ahLst/>
              <a:rect l="textAreaLeft" t="textAreaTop" r="textAreaRight" b="textAreaBottom"/>
              <a:pathLst>
                <a:path w="23295" h="13495">
                  <a:moveTo>
                    <a:pt x="7747" y="1"/>
                  </a:moveTo>
                  <a:lnTo>
                    <a:pt x="7747" y="590"/>
                  </a:lnTo>
                  <a:lnTo>
                    <a:pt x="7096" y="590"/>
                  </a:lnTo>
                  <a:cubicBezTo>
                    <a:pt x="7096" y="590"/>
                    <a:pt x="7158" y="2994"/>
                    <a:pt x="7669" y="3832"/>
                  </a:cubicBezTo>
                  <a:cubicBezTo>
                    <a:pt x="7669" y="3832"/>
                    <a:pt x="1233" y="6096"/>
                    <a:pt x="333" y="11679"/>
                  </a:cubicBezTo>
                  <a:cubicBezTo>
                    <a:pt x="333" y="11679"/>
                    <a:pt x="1" y="13495"/>
                    <a:pt x="2592" y="13495"/>
                  </a:cubicBezTo>
                  <a:cubicBezTo>
                    <a:pt x="2625" y="13495"/>
                    <a:pt x="2658" y="13495"/>
                    <a:pt x="2691" y="13494"/>
                  </a:cubicBezTo>
                  <a:lnTo>
                    <a:pt x="20558" y="13494"/>
                  </a:lnTo>
                  <a:cubicBezTo>
                    <a:pt x="20592" y="13495"/>
                    <a:pt x="20625" y="13495"/>
                    <a:pt x="20658" y="13495"/>
                  </a:cubicBezTo>
                  <a:cubicBezTo>
                    <a:pt x="23294" y="13495"/>
                    <a:pt x="22946" y="11679"/>
                    <a:pt x="22946" y="11679"/>
                  </a:cubicBezTo>
                  <a:cubicBezTo>
                    <a:pt x="22047" y="6096"/>
                    <a:pt x="15626" y="3832"/>
                    <a:pt x="15626" y="3832"/>
                  </a:cubicBezTo>
                  <a:cubicBezTo>
                    <a:pt x="16138" y="2994"/>
                    <a:pt x="16200" y="590"/>
                    <a:pt x="16200" y="590"/>
                  </a:cubicBezTo>
                  <a:lnTo>
                    <a:pt x="15548" y="590"/>
                  </a:lnTo>
                  <a:lnTo>
                    <a:pt x="15548" y="1"/>
                  </a:lnTo>
                  <a:close/>
                </a:path>
              </a:pathLst>
            </a:custGeom>
            <a:solidFill>
              <a:schemeClr val="accent5"/>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10" name="Google Shape;21;p2"/>
            <p:cNvSpPr/>
            <p:nvPr/>
          </p:nvSpPr>
          <p:spPr>
            <a:xfrm flipH="1">
              <a:off x="288360" y="3194640"/>
              <a:ext cx="2543400" cy="1921680"/>
            </a:xfrm>
            <a:custGeom>
              <a:avLst/>
              <a:gdLst>
                <a:gd name="textAreaLeft" fmla="*/ -720 w 2543400"/>
                <a:gd name="textAreaRight" fmla="*/ 2543760 w 2543400"/>
                <a:gd name="textAreaTop" fmla="*/ 0 h 1921680"/>
                <a:gd name="textAreaBottom" fmla="*/ 1922760 h 1921680"/>
              </a:gdLst>
              <a:ahLst/>
              <a:rect l="textAreaLeft" t="textAreaTop" r="textAreaRight" b="textAreaBottom"/>
              <a:pathLst>
                <a:path w="68414" h="53095">
                  <a:moveTo>
                    <a:pt x="45166" y="1"/>
                  </a:moveTo>
                  <a:cubicBezTo>
                    <a:pt x="43691" y="1"/>
                    <a:pt x="42807" y="113"/>
                    <a:pt x="42807" y="113"/>
                  </a:cubicBezTo>
                  <a:cubicBezTo>
                    <a:pt x="42001" y="1198"/>
                    <a:pt x="38868" y="3773"/>
                    <a:pt x="38868" y="3773"/>
                  </a:cubicBezTo>
                  <a:cubicBezTo>
                    <a:pt x="38682" y="3416"/>
                    <a:pt x="40760" y="438"/>
                    <a:pt x="40760" y="438"/>
                  </a:cubicBezTo>
                  <a:cubicBezTo>
                    <a:pt x="40696" y="422"/>
                    <a:pt x="40607" y="415"/>
                    <a:pt x="40507" y="415"/>
                  </a:cubicBezTo>
                  <a:cubicBezTo>
                    <a:pt x="40147" y="415"/>
                    <a:pt x="39643" y="500"/>
                    <a:pt x="39643" y="500"/>
                  </a:cubicBezTo>
                  <a:cubicBezTo>
                    <a:pt x="37891" y="1260"/>
                    <a:pt x="34324" y="6518"/>
                    <a:pt x="34324" y="6518"/>
                  </a:cubicBezTo>
                  <a:cubicBezTo>
                    <a:pt x="33905" y="4890"/>
                    <a:pt x="36371" y="1354"/>
                    <a:pt x="36371" y="1353"/>
                  </a:cubicBezTo>
                  <a:lnTo>
                    <a:pt x="36371" y="1353"/>
                  </a:lnTo>
                  <a:cubicBezTo>
                    <a:pt x="26615" y="3509"/>
                    <a:pt x="15014" y="16010"/>
                    <a:pt x="15014" y="16010"/>
                  </a:cubicBezTo>
                  <a:cubicBezTo>
                    <a:pt x="14052" y="17716"/>
                    <a:pt x="12269" y="31582"/>
                    <a:pt x="12269" y="31582"/>
                  </a:cubicBezTo>
                  <a:cubicBezTo>
                    <a:pt x="9617" y="27782"/>
                    <a:pt x="11788" y="20632"/>
                    <a:pt x="11788" y="20632"/>
                  </a:cubicBezTo>
                  <a:lnTo>
                    <a:pt x="11788" y="20632"/>
                  </a:lnTo>
                  <a:cubicBezTo>
                    <a:pt x="2234" y="33133"/>
                    <a:pt x="5677" y="42640"/>
                    <a:pt x="5677" y="42640"/>
                  </a:cubicBezTo>
                  <a:cubicBezTo>
                    <a:pt x="3103" y="40577"/>
                    <a:pt x="1598" y="36948"/>
                    <a:pt x="1598" y="36948"/>
                  </a:cubicBezTo>
                  <a:lnTo>
                    <a:pt x="1598" y="36948"/>
                  </a:lnTo>
                  <a:cubicBezTo>
                    <a:pt x="1940" y="40081"/>
                    <a:pt x="4948" y="44548"/>
                    <a:pt x="4948" y="44548"/>
                  </a:cubicBezTo>
                  <a:cubicBezTo>
                    <a:pt x="3506" y="43927"/>
                    <a:pt x="839" y="40981"/>
                    <a:pt x="838" y="40980"/>
                  </a:cubicBezTo>
                  <a:lnTo>
                    <a:pt x="838" y="40980"/>
                  </a:lnTo>
                  <a:cubicBezTo>
                    <a:pt x="1908" y="43989"/>
                    <a:pt x="5134" y="45975"/>
                    <a:pt x="5134" y="45975"/>
                  </a:cubicBezTo>
                  <a:cubicBezTo>
                    <a:pt x="3072" y="46331"/>
                    <a:pt x="1" y="49418"/>
                    <a:pt x="1" y="49418"/>
                  </a:cubicBezTo>
                  <a:cubicBezTo>
                    <a:pt x="2211" y="48579"/>
                    <a:pt x="4049" y="48329"/>
                    <a:pt x="5456" y="48329"/>
                  </a:cubicBezTo>
                  <a:cubicBezTo>
                    <a:pt x="7534" y="48329"/>
                    <a:pt x="8671" y="48875"/>
                    <a:pt x="8671" y="48875"/>
                  </a:cubicBezTo>
                  <a:cubicBezTo>
                    <a:pt x="11963" y="48890"/>
                    <a:pt x="13188" y="53010"/>
                    <a:pt x="13200" y="53093"/>
                  </a:cubicBezTo>
                  <a:lnTo>
                    <a:pt x="13200" y="53093"/>
                  </a:lnTo>
                  <a:cubicBezTo>
                    <a:pt x="14890" y="51030"/>
                    <a:pt x="15216" y="48099"/>
                    <a:pt x="15216" y="48099"/>
                  </a:cubicBezTo>
                  <a:cubicBezTo>
                    <a:pt x="20039" y="46006"/>
                    <a:pt x="23435" y="41881"/>
                    <a:pt x="23436" y="41880"/>
                  </a:cubicBezTo>
                  <a:lnTo>
                    <a:pt x="23436" y="41880"/>
                  </a:lnTo>
                  <a:cubicBezTo>
                    <a:pt x="22501" y="42722"/>
                    <a:pt x="20703" y="42963"/>
                    <a:pt x="18952" y="42963"/>
                  </a:cubicBezTo>
                  <a:cubicBezTo>
                    <a:pt x="16608" y="42963"/>
                    <a:pt x="14347" y="42531"/>
                    <a:pt x="14347" y="42531"/>
                  </a:cubicBezTo>
                  <a:cubicBezTo>
                    <a:pt x="24971" y="40143"/>
                    <a:pt x="28600" y="30714"/>
                    <a:pt x="28600" y="30713"/>
                  </a:cubicBezTo>
                  <a:lnTo>
                    <a:pt x="28600" y="30713"/>
                  </a:lnTo>
                  <a:cubicBezTo>
                    <a:pt x="27685" y="31256"/>
                    <a:pt x="24134" y="31520"/>
                    <a:pt x="24134" y="31520"/>
                  </a:cubicBezTo>
                  <a:cubicBezTo>
                    <a:pt x="25452" y="30899"/>
                    <a:pt x="29779" y="28619"/>
                    <a:pt x="29779" y="28619"/>
                  </a:cubicBezTo>
                  <a:lnTo>
                    <a:pt x="31951" y="24757"/>
                  </a:lnTo>
                  <a:lnTo>
                    <a:pt x="31951" y="24757"/>
                  </a:lnTo>
                  <a:cubicBezTo>
                    <a:pt x="31206" y="24944"/>
                    <a:pt x="27530" y="27689"/>
                    <a:pt x="27530" y="27689"/>
                  </a:cubicBezTo>
                  <a:cubicBezTo>
                    <a:pt x="33796" y="19096"/>
                    <a:pt x="38434" y="17701"/>
                    <a:pt x="39845" y="17080"/>
                  </a:cubicBezTo>
                  <a:cubicBezTo>
                    <a:pt x="40003" y="17011"/>
                    <a:pt x="40170" y="16980"/>
                    <a:pt x="40342" y="16980"/>
                  </a:cubicBezTo>
                  <a:cubicBezTo>
                    <a:pt x="41714" y="16980"/>
                    <a:pt x="43428" y="18926"/>
                    <a:pt x="43428" y="18926"/>
                  </a:cubicBezTo>
                  <a:cubicBezTo>
                    <a:pt x="44451" y="17716"/>
                    <a:pt x="50888" y="14056"/>
                    <a:pt x="50888" y="14056"/>
                  </a:cubicBezTo>
                  <a:cubicBezTo>
                    <a:pt x="50097" y="12179"/>
                    <a:pt x="47987" y="10551"/>
                    <a:pt x="47987" y="10551"/>
                  </a:cubicBezTo>
                  <a:lnTo>
                    <a:pt x="47987" y="10551"/>
                  </a:lnTo>
                  <a:cubicBezTo>
                    <a:pt x="50391" y="10566"/>
                    <a:pt x="53555" y="13963"/>
                    <a:pt x="53555" y="13963"/>
                  </a:cubicBezTo>
                  <a:cubicBezTo>
                    <a:pt x="68414" y="10504"/>
                    <a:pt x="64040" y="6627"/>
                    <a:pt x="64040" y="6627"/>
                  </a:cubicBezTo>
                  <a:cubicBezTo>
                    <a:pt x="57228" y="796"/>
                    <a:pt x="49096" y="1"/>
                    <a:pt x="45166" y="1"/>
                  </a:cubicBezTo>
                  <a:close/>
                  <a:moveTo>
                    <a:pt x="13200" y="53093"/>
                  </a:moveTo>
                  <a:lnTo>
                    <a:pt x="13200" y="53093"/>
                  </a:lnTo>
                  <a:cubicBezTo>
                    <a:pt x="13200" y="53093"/>
                    <a:pt x="13200" y="53093"/>
                    <a:pt x="13199" y="53093"/>
                  </a:cubicBezTo>
                  <a:cubicBezTo>
                    <a:pt x="13200" y="53094"/>
                    <a:pt x="13200" y="53094"/>
                    <a:pt x="13200" y="53094"/>
                  </a:cubicBezTo>
                  <a:cubicBezTo>
                    <a:pt x="13200" y="53094"/>
                    <a:pt x="13200" y="53094"/>
                    <a:pt x="13200" y="53093"/>
                  </a:cubicBezTo>
                  <a:close/>
                </a:path>
              </a:pathLst>
            </a:custGeom>
            <a:solidFill>
              <a:schemeClr val="accent2"/>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sp>
          <p:nvSpPr>
            <p:cNvPr id="11" name="Google Shape;22;p2"/>
            <p:cNvSpPr/>
            <p:nvPr/>
          </p:nvSpPr>
          <p:spPr>
            <a:xfrm flipH="1">
              <a:off x="985320" y="3395880"/>
              <a:ext cx="1878120" cy="2172600"/>
            </a:xfrm>
            <a:custGeom>
              <a:avLst/>
              <a:gdLst>
                <a:gd name="textAreaLeft" fmla="*/ -720 w 1878120"/>
                <a:gd name="textAreaRight" fmla="*/ 1878480 w 1878120"/>
                <a:gd name="textAreaTop" fmla="*/ 0 h 2172600"/>
                <a:gd name="textAreaBottom" fmla="*/ 2173680 h 2172600"/>
              </a:gdLst>
              <a:ahLst/>
              <a:rect l="textAreaLeft" t="textAreaTop" r="textAreaRight" b="textAreaBottom"/>
              <a:pathLst>
                <a:path w="50066" h="60023">
                  <a:moveTo>
                    <a:pt x="50066" y="1"/>
                  </a:moveTo>
                  <a:cubicBezTo>
                    <a:pt x="50065" y="1"/>
                    <a:pt x="49755" y="32"/>
                    <a:pt x="49182" y="140"/>
                  </a:cubicBezTo>
                  <a:cubicBezTo>
                    <a:pt x="48592" y="218"/>
                    <a:pt x="47739" y="373"/>
                    <a:pt x="46654" y="667"/>
                  </a:cubicBezTo>
                  <a:cubicBezTo>
                    <a:pt x="45568" y="947"/>
                    <a:pt x="44265" y="1365"/>
                    <a:pt x="42823" y="1955"/>
                  </a:cubicBezTo>
                  <a:cubicBezTo>
                    <a:pt x="41380" y="2560"/>
                    <a:pt x="39783" y="3335"/>
                    <a:pt x="38123" y="4281"/>
                  </a:cubicBezTo>
                  <a:cubicBezTo>
                    <a:pt x="36448" y="5258"/>
                    <a:pt x="34711" y="6406"/>
                    <a:pt x="32943" y="7740"/>
                  </a:cubicBezTo>
                  <a:cubicBezTo>
                    <a:pt x="32493" y="8066"/>
                    <a:pt x="32074" y="8422"/>
                    <a:pt x="31625" y="8763"/>
                  </a:cubicBezTo>
                  <a:cubicBezTo>
                    <a:pt x="31392" y="8934"/>
                    <a:pt x="31175" y="9120"/>
                    <a:pt x="30942" y="9291"/>
                  </a:cubicBezTo>
                  <a:cubicBezTo>
                    <a:pt x="30725" y="9477"/>
                    <a:pt x="30493" y="9663"/>
                    <a:pt x="30291" y="9849"/>
                  </a:cubicBezTo>
                  <a:cubicBezTo>
                    <a:pt x="29841" y="10221"/>
                    <a:pt x="29391" y="10609"/>
                    <a:pt x="28942" y="10997"/>
                  </a:cubicBezTo>
                  <a:cubicBezTo>
                    <a:pt x="28523" y="11400"/>
                    <a:pt x="28089" y="11803"/>
                    <a:pt x="27654" y="12222"/>
                  </a:cubicBezTo>
                  <a:cubicBezTo>
                    <a:pt x="26755" y="13029"/>
                    <a:pt x="25917" y="13928"/>
                    <a:pt x="25049" y="14797"/>
                  </a:cubicBezTo>
                  <a:cubicBezTo>
                    <a:pt x="24196" y="15681"/>
                    <a:pt x="23358" y="16611"/>
                    <a:pt x="22536" y="17573"/>
                  </a:cubicBezTo>
                  <a:lnTo>
                    <a:pt x="21311" y="19015"/>
                  </a:lnTo>
                  <a:cubicBezTo>
                    <a:pt x="20908" y="19512"/>
                    <a:pt x="20489" y="19992"/>
                    <a:pt x="20101" y="20489"/>
                  </a:cubicBezTo>
                  <a:cubicBezTo>
                    <a:pt x="19698" y="21001"/>
                    <a:pt x="19310" y="21497"/>
                    <a:pt x="18922" y="22009"/>
                  </a:cubicBezTo>
                  <a:lnTo>
                    <a:pt x="18349" y="22769"/>
                  </a:lnTo>
                  <a:lnTo>
                    <a:pt x="17775" y="23544"/>
                  </a:lnTo>
                  <a:cubicBezTo>
                    <a:pt x="16270" y="25607"/>
                    <a:pt x="14859" y="27747"/>
                    <a:pt x="13541" y="29872"/>
                  </a:cubicBezTo>
                  <a:cubicBezTo>
                    <a:pt x="12889" y="30958"/>
                    <a:pt x="12238" y="32012"/>
                    <a:pt x="11633" y="33098"/>
                  </a:cubicBezTo>
                  <a:cubicBezTo>
                    <a:pt x="11028" y="34168"/>
                    <a:pt x="10454" y="35223"/>
                    <a:pt x="9865" y="36277"/>
                  </a:cubicBezTo>
                  <a:cubicBezTo>
                    <a:pt x="8764" y="38387"/>
                    <a:pt x="7693" y="40450"/>
                    <a:pt x="6809" y="42435"/>
                  </a:cubicBezTo>
                  <a:cubicBezTo>
                    <a:pt x="6344" y="43427"/>
                    <a:pt x="5879" y="44373"/>
                    <a:pt x="5476" y="45335"/>
                  </a:cubicBezTo>
                  <a:cubicBezTo>
                    <a:pt x="5088" y="46281"/>
                    <a:pt x="4700" y="47212"/>
                    <a:pt x="4328" y="48080"/>
                  </a:cubicBezTo>
                  <a:cubicBezTo>
                    <a:pt x="3552" y="49833"/>
                    <a:pt x="2994" y="51477"/>
                    <a:pt x="2420" y="52935"/>
                  </a:cubicBezTo>
                  <a:cubicBezTo>
                    <a:pt x="2157" y="53664"/>
                    <a:pt x="1877" y="54331"/>
                    <a:pt x="1676" y="54967"/>
                  </a:cubicBezTo>
                  <a:lnTo>
                    <a:pt x="1086" y="56704"/>
                  </a:lnTo>
                  <a:cubicBezTo>
                    <a:pt x="714" y="57758"/>
                    <a:pt x="466" y="58596"/>
                    <a:pt x="280" y="59154"/>
                  </a:cubicBezTo>
                  <a:cubicBezTo>
                    <a:pt x="94" y="59712"/>
                    <a:pt x="1" y="60023"/>
                    <a:pt x="1" y="60023"/>
                  </a:cubicBezTo>
                  <a:cubicBezTo>
                    <a:pt x="1" y="60023"/>
                    <a:pt x="140" y="59759"/>
                    <a:pt x="388" y="59216"/>
                  </a:cubicBezTo>
                  <a:cubicBezTo>
                    <a:pt x="637" y="58673"/>
                    <a:pt x="1024" y="57898"/>
                    <a:pt x="1490" y="56890"/>
                  </a:cubicBezTo>
                  <a:cubicBezTo>
                    <a:pt x="1722" y="56378"/>
                    <a:pt x="2001" y="55820"/>
                    <a:pt x="2265" y="55215"/>
                  </a:cubicBezTo>
                  <a:cubicBezTo>
                    <a:pt x="2560" y="54610"/>
                    <a:pt x="2870" y="53974"/>
                    <a:pt x="3196" y="53276"/>
                  </a:cubicBezTo>
                  <a:cubicBezTo>
                    <a:pt x="3537" y="52578"/>
                    <a:pt x="3894" y="51849"/>
                    <a:pt x="4266" y="51074"/>
                  </a:cubicBezTo>
                  <a:cubicBezTo>
                    <a:pt x="4638" y="50267"/>
                    <a:pt x="5041" y="49461"/>
                    <a:pt x="5476" y="48623"/>
                  </a:cubicBezTo>
                  <a:cubicBezTo>
                    <a:pt x="5894" y="47770"/>
                    <a:pt x="6344" y="46902"/>
                    <a:pt x="6809" y="45986"/>
                  </a:cubicBezTo>
                  <a:cubicBezTo>
                    <a:pt x="7275" y="45071"/>
                    <a:pt x="7771" y="44141"/>
                    <a:pt x="8283" y="43195"/>
                  </a:cubicBezTo>
                  <a:cubicBezTo>
                    <a:pt x="9275" y="41272"/>
                    <a:pt x="10439" y="39317"/>
                    <a:pt x="11571" y="37239"/>
                  </a:cubicBezTo>
                  <a:cubicBezTo>
                    <a:pt x="12176" y="36231"/>
                    <a:pt x="12796" y="35207"/>
                    <a:pt x="13416" y="34168"/>
                  </a:cubicBezTo>
                  <a:cubicBezTo>
                    <a:pt x="13727" y="33641"/>
                    <a:pt x="14052" y="33129"/>
                    <a:pt x="14394" y="32617"/>
                  </a:cubicBezTo>
                  <a:lnTo>
                    <a:pt x="15371" y="31035"/>
                  </a:lnTo>
                  <a:cubicBezTo>
                    <a:pt x="16720" y="28972"/>
                    <a:pt x="18116" y="26879"/>
                    <a:pt x="19589" y="24862"/>
                  </a:cubicBezTo>
                  <a:lnTo>
                    <a:pt x="20132" y="24087"/>
                  </a:lnTo>
                  <a:lnTo>
                    <a:pt x="20690" y="23327"/>
                  </a:lnTo>
                  <a:cubicBezTo>
                    <a:pt x="21063" y="22831"/>
                    <a:pt x="21450" y="22334"/>
                    <a:pt x="21807" y="21838"/>
                  </a:cubicBezTo>
                  <a:cubicBezTo>
                    <a:pt x="22179" y="21326"/>
                    <a:pt x="22583" y="20861"/>
                    <a:pt x="22970" y="20380"/>
                  </a:cubicBezTo>
                  <a:cubicBezTo>
                    <a:pt x="23358" y="19899"/>
                    <a:pt x="23746" y="19434"/>
                    <a:pt x="24134" y="18953"/>
                  </a:cubicBezTo>
                  <a:cubicBezTo>
                    <a:pt x="24521" y="18457"/>
                    <a:pt x="24956" y="18023"/>
                    <a:pt x="25343" y="17557"/>
                  </a:cubicBezTo>
                  <a:cubicBezTo>
                    <a:pt x="25747" y="17077"/>
                    <a:pt x="26134" y="16627"/>
                    <a:pt x="26538" y="16177"/>
                  </a:cubicBezTo>
                  <a:cubicBezTo>
                    <a:pt x="27360" y="15278"/>
                    <a:pt x="28151" y="14393"/>
                    <a:pt x="28988" y="13571"/>
                  </a:cubicBezTo>
                  <a:lnTo>
                    <a:pt x="30229" y="12331"/>
                  </a:lnTo>
                  <a:cubicBezTo>
                    <a:pt x="30632" y="11943"/>
                    <a:pt x="31066" y="11555"/>
                    <a:pt x="31470" y="11167"/>
                  </a:cubicBezTo>
                  <a:cubicBezTo>
                    <a:pt x="31687" y="10981"/>
                    <a:pt x="31888" y="10780"/>
                    <a:pt x="32090" y="10594"/>
                  </a:cubicBezTo>
                  <a:cubicBezTo>
                    <a:pt x="32307" y="10423"/>
                    <a:pt x="32493" y="10221"/>
                    <a:pt x="32710" y="10051"/>
                  </a:cubicBezTo>
                  <a:cubicBezTo>
                    <a:pt x="33114" y="9694"/>
                    <a:pt x="33517" y="9337"/>
                    <a:pt x="33936" y="8981"/>
                  </a:cubicBezTo>
                  <a:cubicBezTo>
                    <a:pt x="35595" y="7600"/>
                    <a:pt x="37208" y="6391"/>
                    <a:pt x="38759" y="5320"/>
                  </a:cubicBezTo>
                  <a:cubicBezTo>
                    <a:pt x="40310" y="4297"/>
                    <a:pt x="41783" y="3397"/>
                    <a:pt x="43133" y="2684"/>
                  </a:cubicBezTo>
                  <a:cubicBezTo>
                    <a:pt x="44498" y="1986"/>
                    <a:pt x="45723" y="1443"/>
                    <a:pt x="46747" y="1040"/>
                  </a:cubicBezTo>
                  <a:cubicBezTo>
                    <a:pt x="47770" y="621"/>
                    <a:pt x="48592" y="373"/>
                    <a:pt x="49166" y="218"/>
                  </a:cubicBezTo>
                  <a:cubicBezTo>
                    <a:pt x="49755" y="63"/>
                    <a:pt x="50066" y="1"/>
                    <a:pt x="50066" y="1"/>
                  </a:cubicBezTo>
                  <a:close/>
                </a:path>
              </a:pathLst>
            </a:custGeom>
            <a:solidFill>
              <a:schemeClr val="accent4"/>
            </a:solidFill>
            <a:ln w="0">
              <a:noFill/>
            </a:ln>
          </p:spPr>
          <p:style>
            <a:lnRef idx="0"/>
            <a:fillRef idx="0"/>
            <a:effectRef idx="0"/>
            <a:fontRef idx="minor"/>
          </p:style>
          <p:txBody>
            <a:bodyPr lIns="90000" rIns="90000" tIns="91440" bIns="91440" anchor="ctr">
              <a:noAutofit/>
            </a:bodyPr>
            <a:p>
              <a:pPr>
                <a:lnSpc>
                  <a:spcPct val="100000"/>
                </a:lnSpc>
                <a:tabLst>
                  <a:tab algn="l" pos="0"/>
                </a:tabLst>
              </a:pPr>
              <a:endParaRPr b="0" lang="en-GB" sz="2400" strike="noStrike" u="none">
                <a:solidFill>
                  <a:srgbClr val="000000"/>
                </a:solidFill>
                <a:effectLst/>
                <a:uFillTx/>
                <a:latin typeface="Arial"/>
                <a:ea typeface="Arial"/>
              </a:endParaRPr>
            </a:p>
          </p:txBody>
        </p:sp>
      </p:grpSp>
      <p:sp>
        <p:nvSpPr>
          <p:cNvPr id="12" name="PlaceHolder 1"/>
          <p:cNvSpPr>
            <a:spLocks noGrp="1"/>
          </p:cNvSpPr>
          <p:nvPr>
            <p:ph type="title"/>
          </p:nvPr>
        </p:nvSpPr>
        <p:spPr>
          <a:xfrm>
            <a:off x="415440" y="3291120"/>
            <a:ext cx="11359800" cy="274680"/>
          </a:xfrm>
          <a:prstGeom prst="rect">
            <a:avLst/>
          </a:prstGeom>
          <a:noFill/>
          <a:ln w="0">
            <a:noFill/>
          </a:ln>
        </p:spPr>
        <p:txBody>
          <a:bodyPr lIns="0" rIns="0" tIns="0" bIns="0" anchor="ctr">
            <a:spAutoFit/>
          </a:bodyPr>
          <a:p>
            <a:pPr indent="0">
              <a:buNone/>
            </a:pPr>
            <a:r>
              <a:rPr b="0" lang="en-GB" sz="1800" strike="noStrike" u="none">
                <a:solidFill>
                  <a:srgbClr val="ffffff"/>
                </a:solidFill>
                <a:effectLst/>
                <a:uFillTx/>
                <a:latin typeface="Arial"/>
              </a:rPr>
              <a:t>Click to edit the title text format</a:t>
            </a:r>
            <a:endParaRPr b="0" lang="en-GB" sz="1800" strike="noStrike" u="none">
              <a:solidFill>
                <a:srgbClr val="ffffff"/>
              </a:solidFill>
              <a:effectLst/>
              <a:uFillTx/>
              <a:latin typeface="Arial"/>
            </a:endParaRPr>
          </a:p>
        </p:txBody>
      </p:sp>
      <p:sp>
        <p:nvSpPr>
          <p:cNvPr id="13"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ffffff"/>
              </a:buClr>
              <a:buSzPct val="45000"/>
              <a:buFont typeface="Wingdings" charset="2"/>
              <a:buChar char=""/>
            </a:pPr>
            <a:r>
              <a:rPr b="0" lang="en-GB" sz="3200" strike="noStrike" u="none">
                <a:solidFill>
                  <a:srgbClr val="ffffff"/>
                </a:solidFill>
                <a:effectLst/>
                <a:uFillTx/>
                <a:latin typeface="Arial"/>
              </a:rPr>
              <a:t>Click to edit the outline text format</a:t>
            </a:r>
            <a:endParaRPr b="0" lang="en-GB" sz="3200" strike="noStrike" u="none">
              <a:solidFill>
                <a:srgbClr val="ffffff"/>
              </a:solidFill>
              <a:effectLst/>
              <a:uFillTx/>
              <a:latin typeface="Arial"/>
            </a:endParaRPr>
          </a:p>
          <a:p>
            <a:pPr lvl="1" marL="864000" indent="-324000">
              <a:spcBef>
                <a:spcPts val="1134"/>
              </a:spcBef>
              <a:buClr>
                <a:srgbClr val="ffffff"/>
              </a:buClr>
              <a:buSzPct val="75000"/>
              <a:buFont typeface="Symbol" charset="2"/>
              <a:buChar char=""/>
            </a:pPr>
            <a:r>
              <a:rPr b="0" lang="en-GB" sz="2800" strike="noStrike" u="none">
                <a:solidFill>
                  <a:srgbClr val="ffffff"/>
                </a:solidFill>
                <a:effectLst/>
                <a:uFillTx/>
                <a:latin typeface="Arial"/>
              </a:rPr>
              <a:t>Second Outline Level</a:t>
            </a:r>
            <a:endParaRPr b="0" lang="en-GB" sz="2800" strike="noStrike" u="none">
              <a:solidFill>
                <a:srgbClr val="ffffff"/>
              </a:solidFill>
              <a:effectLst/>
              <a:uFillTx/>
              <a:latin typeface="Arial"/>
            </a:endParaRPr>
          </a:p>
          <a:p>
            <a:pPr lvl="2" marL="1296000" indent="-288000">
              <a:spcBef>
                <a:spcPts val="850"/>
              </a:spcBef>
              <a:buClr>
                <a:srgbClr val="ffffff"/>
              </a:buClr>
              <a:buSzPct val="45000"/>
              <a:buFont typeface="Wingdings" charset="2"/>
              <a:buChar char=""/>
            </a:pPr>
            <a:r>
              <a:rPr b="0" lang="en-GB" sz="2400" strike="noStrike" u="none">
                <a:solidFill>
                  <a:srgbClr val="ffffff"/>
                </a:solidFill>
                <a:effectLst/>
                <a:uFillTx/>
                <a:latin typeface="Arial"/>
              </a:rPr>
              <a:t>Third Outline Level</a:t>
            </a:r>
            <a:endParaRPr b="0" lang="en-GB" sz="2400" strike="noStrike" u="none">
              <a:solidFill>
                <a:srgbClr val="ffffff"/>
              </a:solidFill>
              <a:effectLst/>
              <a:uFillTx/>
              <a:latin typeface="Arial"/>
            </a:endParaRPr>
          </a:p>
          <a:p>
            <a:pPr lvl="3" marL="1728000" indent="-216000">
              <a:spcBef>
                <a:spcPts val="567"/>
              </a:spcBef>
              <a:buClr>
                <a:srgbClr val="ffffff"/>
              </a:buClr>
              <a:buSzPct val="75000"/>
              <a:buFont typeface="Symbol" charset="2"/>
              <a:buChar char=""/>
            </a:pPr>
            <a:r>
              <a:rPr b="0" lang="en-GB" sz="2000" strike="noStrike" u="none">
                <a:solidFill>
                  <a:srgbClr val="ffffff"/>
                </a:solidFill>
                <a:effectLst/>
                <a:uFillTx/>
                <a:latin typeface="Arial"/>
              </a:rPr>
              <a:t>Fourth Outline Level</a:t>
            </a:r>
            <a:endParaRPr b="0" lang="en-GB" sz="2000" strike="noStrike" u="none">
              <a:solidFill>
                <a:srgbClr val="ffffff"/>
              </a:solidFill>
              <a:effectLst/>
              <a:uFillTx/>
              <a:latin typeface="Arial"/>
            </a:endParaRPr>
          </a:p>
          <a:p>
            <a:pPr lvl="4" marL="2160000" indent="-216000">
              <a:spcBef>
                <a:spcPts val="283"/>
              </a:spcBef>
              <a:buClr>
                <a:srgbClr val="ffffff"/>
              </a:buClr>
              <a:buSzPct val="45000"/>
              <a:buFont typeface="Wingdings" charset="2"/>
              <a:buChar char=""/>
            </a:pPr>
            <a:r>
              <a:rPr b="0" lang="en-GB" sz="2000" strike="noStrike" u="none">
                <a:solidFill>
                  <a:srgbClr val="ffffff"/>
                </a:solidFill>
                <a:effectLst/>
                <a:uFillTx/>
                <a:latin typeface="Arial"/>
              </a:rPr>
              <a:t>Fifth Outline Level</a:t>
            </a:r>
            <a:endParaRPr b="0" lang="en-GB" sz="2000" strike="noStrike" u="none">
              <a:solidFill>
                <a:srgbClr val="ffffff"/>
              </a:solidFill>
              <a:effectLst/>
              <a:uFillTx/>
              <a:latin typeface="Arial"/>
            </a:endParaRPr>
          </a:p>
          <a:p>
            <a:pPr lvl="5" marL="2592000" indent="-216000">
              <a:spcBef>
                <a:spcPts val="283"/>
              </a:spcBef>
              <a:buClr>
                <a:srgbClr val="ffffff"/>
              </a:buClr>
              <a:buSzPct val="45000"/>
              <a:buFont typeface="Wingdings" charset="2"/>
              <a:buChar char=""/>
            </a:pPr>
            <a:r>
              <a:rPr b="0" lang="en-GB" sz="2000" strike="noStrike" u="none">
                <a:solidFill>
                  <a:srgbClr val="ffffff"/>
                </a:solidFill>
                <a:effectLst/>
                <a:uFillTx/>
                <a:latin typeface="Arial"/>
              </a:rPr>
              <a:t>Sixth Outline Level</a:t>
            </a:r>
            <a:endParaRPr b="0" lang="en-GB" sz="2000" strike="noStrike" u="none">
              <a:solidFill>
                <a:srgbClr val="ffffff"/>
              </a:solidFill>
              <a:effectLst/>
              <a:uFillTx/>
              <a:latin typeface="Arial"/>
            </a:endParaRPr>
          </a:p>
          <a:p>
            <a:pPr lvl="6" marL="3024000" indent="-216000">
              <a:spcBef>
                <a:spcPts val="283"/>
              </a:spcBef>
              <a:buClr>
                <a:srgbClr val="ffffff"/>
              </a:buClr>
              <a:buSzPct val="45000"/>
              <a:buFont typeface="Wingdings" charset="2"/>
              <a:buChar char=""/>
            </a:pPr>
            <a:r>
              <a:rPr b="0" lang="en-GB" sz="2000" strike="noStrike" u="none">
                <a:solidFill>
                  <a:srgbClr val="ffffff"/>
                </a:solidFill>
                <a:effectLst/>
                <a:uFillTx/>
                <a:latin typeface="Arial"/>
              </a:rPr>
              <a:t>Seventh Outline Level</a:t>
            </a:r>
            <a:endParaRPr b="0" lang="en-GB" sz="2000" strike="noStrike" u="none">
              <a:solidFill>
                <a:srgbClr val="ffffff"/>
              </a:solidFill>
              <a:effectLst/>
              <a:uFillTx/>
              <a:latin typeface="Arial"/>
            </a:endParaRPr>
          </a:p>
        </p:txBody>
      </p:sp>
    </p:spTree>
  </p:cSld>
  <p:clrMap bg1="lt1" tx1="dk1" bg2="dk2" tx2="lt2" accent1="accent1" accent2="accent2" accent3="accent3" accent4="accent4" accent5="accent5" accent6="accent6" hlink="hlink" folHlink="folHlink"/>
  <p:sldLayoutIdLst>
    <p:sldLayoutId id="2147483649" r:id="rId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Lst>
</p:sldMaster>
</file>

<file path=ppt/slideMasters/slideMaster1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e2a47"/>
        </a:solidFill>
      </p:bgPr>
    </p:bg>
    <p:spTree>
      <p:nvGrpSpPr>
        <p:cNvPr id="1" name=""/>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67" r:id="rId2"/>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8.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9" name="PlaceHolder 1"/>
          <p:cNvSpPr>
            <a:spLocks noGrp="1"/>
          </p:cNvSpPr>
          <p:nvPr>
            <p:ph type="title"/>
          </p:nvPr>
        </p:nvSpPr>
        <p:spPr>
          <a:xfrm>
            <a:off x="2372760" y="702000"/>
            <a:ext cx="7445160" cy="3281760"/>
          </a:xfrm>
          <a:prstGeom prst="rect">
            <a:avLst/>
          </a:prstGeom>
          <a:noFill/>
          <a:ln w="0">
            <a:noFill/>
          </a:ln>
        </p:spPr>
        <p:txBody>
          <a:bodyPr lIns="91440" rIns="91440" tIns="91440" bIns="91440" anchor="ctr">
            <a:noAutofit/>
          </a:bodyPr>
          <a:p>
            <a:pPr indent="0" algn="ctr">
              <a:lnSpc>
                <a:spcPct val="90000"/>
              </a:lnSpc>
              <a:buNone/>
              <a:tabLst>
                <a:tab algn="l" pos="0"/>
              </a:tabLst>
            </a:pPr>
            <a:r>
              <a:rPr b="0" lang="en-GB" sz="7060" strike="noStrike" u="none">
                <a:solidFill>
                  <a:schemeClr val="dk2"/>
                </a:solidFill>
                <a:effectLst/>
                <a:uFillTx/>
                <a:latin typeface="Lobster"/>
                <a:ea typeface="Lobster"/>
              </a:rPr>
              <a:t>Is Middle English a Koin</a:t>
            </a:r>
            <a:r>
              <a:rPr b="0" lang="es-MX" sz="7060" strike="noStrike" u="none">
                <a:solidFill>
                  <a:schemeClr val="dk2"/>
                </a:solidFill>
                <a:effectLst/>
                <a:uFillTx/>
                <a:latin typeface="Lobster"/>
                <a:ea typeface="Lobster"/>
              </a:rPr>
              <a:t>é Language</a:t>
            </a:r>
            <a:r>
              <a:rPr b="0" lang="en-GB" sz="7060" strike="noStrike" u="none">
                <a:solidFill>
                  <a:schemeClr val="dk2"/>
                </a:solidFill>
                <a:effectLst/>
                <a:uFillTx/>
                <a:latin typeface="Lobster"/>
                <a:ea typeface="Lobster"/>
              </a:rPr>
              <a:t>?</a:t>
            </a:r>
            <a:endParaRPr b="0" lang="en-GB" sz="7060" strike="noStrike" u="none">
              <a:solidFill>
                <a:srgbClr val="ffffff"/>
              </a:solidFill>
              <a:effectLst/>
              <a:uFillTx/>
              <a:latin typeface="Arial"/>
            </a:endParaRPr>
          </a:p>
        </p:txBody>
      </p:sp>
      <p:sp>
        <p:nvSpPr>
          <p:cNvPr id="60" name="PlaceHolder 2"/>
          <p:cNvSpPr>
            <a:spLocks noGrp="1"/>
          </p:cNvSpPr>
          <p:nvPr>
            <p:ph type="subTitle"/>
          </p:nvPr>
        </p:nvSpPr>
        <p:spPr>
          <a:xfrm>
            <a:off x="3005640" y="4370760"/>
            <a:ext cx="6179760" cy="294840"/>
          </a:xfrm>
          <a:prstGeom prst="rect">
            <a:avLst/>
          </a:prstGeom>
          <a:noFill/>
          <a:ln w="0">
            <a:noFill/>
          </a:ln>
        </p:spPr>
        <p:txBody>
          <a:bodyPr lIns="91440" rIns="91440" tIns="91440" bIns="91440" anchor="t">
            <a:noAutofit/>
          </a:bodyPr>
          <a:p>
            <a:pPr marL="457200" indent="-343080" algn="ctr">
              <a:lnSpc>
                <a:spcPct val="100000"/>
              </a:lnSpc>
              <a:buNone/>
              <a:tabLst>
                <a:tab algn="l" pos="0"/>
              </a:tabLst>
            </a:pPr>
            <a:r>
              <a:rPr b="0" lang="en-GB" sz="1800" strike="noStrike" u="none">
                <a:solidFill>
                  <a:schemeClr val="lt1"/>
                </a:solidFill>
                <a:effectLst/>
                <a:uFillTx/>
                <a:latin typeface="Poppins"/>
                <a:ea typeface="Poppins"/>
              </a:rPr>
              <a:t>With Llinos Evans</a:t>
            </a:r>
            <a:endParaRPr b="0" lang="en-GB" sz="18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0" lang="en-GB" sz="6000" strike="noStrike" u="none">
                <a:solidFill>
                  <a:schemeClr val="dk1"/>
                </a:solidFill>
                <a:effectLst/>
                <a:uFillTx/>
                <a:latin typeface="Lobster"/>
                <a:ea typeface="Sriracha"/>
              </a:rPr>
              <a:t>Ic þa wiht geseah</a:t>
            </a:r>
            <a:endParaRPr b="0" lang="en-GB" sz="6000" strike="noStrike" u="none">
              <a:solidFill>
                <a:srgbClr val="ffffff"/>
              </a:solidFill>
              <a:effectLst/>
              <a:uFillTx/>
              <a:latin typeface="Arial"/>
            </a:endParaRPr>
          </a:p>
        </p:txBody>
      </p:sp>
      <p:sp>
        <p:nvSpPr>
          <p:cNvPr id="62" name="TextBox 3"/>
          <p:cNvSpPr/>
          <p:nvPr/>
        </p:nvSpPr>
        <p:spPr>
          <a:xfrm>
            <a:off x="415440" y="501480"/>
            <a:ext cx="9061560" cy="1109160"/>
          </a:xfrm>
          <a:prstGeom prst="rect">
            <a:avLst/>
          </a:prstGeom>
          <a:noFill/>
          <a:ln w="0">
            <a:noFill/>
          </a:ln>
        </p:spPr>
        <p:style>
          <a:lnRef idx="0"/>
          <a:fillRef idx="0"/>
          <a:effectRef idx="0"/>
          <a:fontRef idx="minor"/>
        </p:style>
        <p:txBody>
          <a:bodyPr lIns="90000" rIns="90000" tIns="45000" bIns="45000" anchor="t">
            <a:spAutoFit/>
          </a:bodyPr>
          <a:p>
            <a:pPr>
              <a:lnSpc>
                <a:spcPct val="100000"/>
              </a:lnSpc>
            </a:pPr>
            <a:r>
              <a:rPr b="0" lang="en-GB" sz="6600" strike="noStrike" u="none">
                <a:solidFill>
                  <a:srgbClr val="000000"/>
                </a:solidFill>
                <a:effectLst/>
                <a:uFillTx/>
                <a:latin typeface="Lobster"/>
                <a:ea typeface="Arial"/>
              </a:rPr>
              <a:t>Can you read this?</a:t>
            </a:r>
            <a:endParaRPr b="0" lang="en-GB" sz="6600" strike="noStrike" u="none">
              <a:solidFill>
                <a:srgbClr val="ffffff"/>
              </a:solidFill>
              <a:effectLst/>
              <a:uFillTx/>
              <a:latin typeface="Arial"/>
            </a:endParaRPr>
          </a:p>
        </p:txBody>
      </p:sp>
      <p:sp>
        <p:nvSpPr>
          <p:cNvPr id="63" name="TextBox 4"/>
          <p:cNvSpPr/>
          <p:nvPr/>
        </p:nvSpPr>
        <p:spPr>
          <a:xfrm>
            <a:off x="7676280" y="5742000"/>
            <a:ext cx="4098960" cy="924480"/>
          </a:xfrm>
          <a:prstGeom prst="rect">
            <a:avLst/>
          </a:prstGeom>
          <a:gradFill rotWithShape="0">
            <a:gsLst>
              <a:gs pos="0">
                <a:srgbClr val="ffddb7"/>
              </a:gs>
              <a:gs pos="35000">
                <a:srgbClr val="ffe5cb"/>
              </a:gs>
              <a:gs pos="100000">
                <a:srgbClr val="fff5eb"/>
              </a:gs>
            </a:gsLst>
            <a:lin ang="16200000"/>
          </a:gradFill>
          <a:ln>
            <a:solidFill>
              <a:srgbClr val="d1ac7a"/>
            </a:solidFill>
            <a:round/>
          </a:ln>
          <a:effectLst>
            <a:outerShdw blurRad="39960" dir="5400000" dist="20160" rotWithShape="0">
              <a:srgbClr val="000000">
                <a:alpha val="38000"/>
              </a:srgbClr>
            </a:outerShdw>
          </a:effectLst>
        </p:spPr>
        <p:style>
          <a:lnRef idx="1">
            <a:schemeClr val="accent3"/>
          </a:lnRef>
          <a:fillRef idx="2">
            <a:schemeClr val="accent3"/>
          </a:fillRef>
          <a:effectRef idx="1">
            <a:schemeClr val="accent3"/>
          </a:effectRef>
          <a:fontRef idx="minor"/>
        </p:style>
        <p:txBody>
          <a:bodyPr lIns="90000" rIns="90000" tIns="45000" bIns="45000" anchor="t">
            <a:spAutoFit/>
          </a:bodyPr>
          <a:p>
            <a:pPr>
              <a:lnSpc>
                <a:spcPct val="100000"/>
              </a:lnSpc>
            </a:pPr>
            <a:r>
              <a:rPr b="0" lang="en-GB" sz="2000" strike="noStrike" u="none">
                <a:solidFill>
                  <a:schemeClr val="accent4">
                    <a:lumMod val="75000"/>
                  </a:schemeClr>
                </a:solidFill>
                <a:effectLst/>
                <a:uFillTx/>
                <a:latin typeface="Times New Roman"/>
                <a:ea typeface="Arial"/>
              </a:rPr>
              <a:t>Taken from the Exeter Book </a:t>
            </a:r>
            <a:r>
              <a:rPr b="0" lang="en-GB" sz="2000" strike="noStrike" u="none">
                <a:solidFill>
                  <a:schemeClr val="accent4">
                    <a:lumMod val="75000"/>
                  </a:schemeClr>
                </a:solidFill>
                <a:effectLst/>
                <a:uFillTx/>
                <a:latin typeface="Times New Roman"/>
                <a:ea typeface="DengXian"/>
              </a:rPr>
              <a:t>(Baum 1963; Krapp and Dobbie 1936)</a:t>
            </a:r>
            <a:endParaRPr b="0" lang="en-GB" sz="2000" strike="noStrike" u="none">
              <a:solidFill>
                <a:srgbClr val="000000"/>
              </a:solidFill>
              <a:effectLst/>
              <a:uFillTx/>
              <a:latin typeface="Arial"/>
            </a:endParaRPr>
          </a:p>
          <a:p>
            <a:pPr>
              <a:lnSpc>
                <a:spcPct val="100000"/>
              </a:lnSpc>
            </a:pPr>
            <a:r>
              <a:rPr b="0" lang="en-GB" sz="1400" strike="noStrike" u="none">
                <a:solidFill>
                  <a:schemeClr val="dk1"/>
                </a:solidFill>
                <a:effectLst/>
                <a:uFillTx/>
                <a:latin typeface="Lobster"/>
                <a:ea typeface="Arial"/>
              </a:rPr>
              <a:t> </a:t>
            </a:r>
            <a:endParaRPr b="0" lang="en-GB" sz="14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4" name="PlaceHolder 1"/>
          <p:cNvSpPr>
            <a:spLocks noGrp="1"/>
          </p:cNvSpPr>
          <p:nvPr>
            <p:ph type="title"/>
          </p:nvPr>
        </p:nvSpPr>
        <p:spPr>
          <a:xfrm>
            <a:off x="415440" y="28677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0" lang="en-GB" sz="6000" strike="noStrike" u="none">
                <a:solidFill>
                  <a:schemeClr val="dk1"/>
                </a:solidFill>
                <a:effectLst/>
                <a:uFillTx/>
                <a:latin typeface="Lobster"/>
                <a:ea typeface="Sriracha"/>
              </a:rPr>
              <a:t>I saw the thing</a:t>
            </a:r>
            <a:endParaRPr b="0" lang="en-GB" sz="6000" strike="noStrike" u="none">
              <a:solidFill>
                <a:srgbClr val="ffffff"/>
              </a:solidFill>
              <a:effectLst/>
              <a:uFillTx/>
              <a:latin typeface="Arial"/>
            </a:endParaRPr>
          </a:p>
        </p:txBody>
      </p:sp>
      <p:sp>
        <p:nvSpPr>
          <p:cNvPr id="65" name="TextBox 3"/>
          <p:cNvSpPr/>
          <p:nvPr/>
        </p:nvSpPr>
        <p:spPr>
          <a:xfrm>
            <a:off x="415440" y="501480"/>
            <a:ext cx="9061560" cy="1109160"/>
          </a:xfrm>
          <a:prstGeom prst="rect">
            <a:avLst/>
          </a:prstGeom>
          <a:noFill/>
          <a:ln w="0">
            <a:noFill/>
          </a:ln>
        </p:spPr>
        <p:style>
          <a:lnRef idx="0"/>
          <a:fillRef idx="0"/>
          <a:effectRef idx="0"/>
          <a:fontRef idx="minor"/>
        </p:style>
        <p:txBody>
          <a:bodyPr lIns="90000" rIns="90000" tIns="45000" bIns="45000" anchor="t">
            <a:spAutoFit/>
          </a:bodyPr>
          <a:p>
            <a:pPr>
              <a:lnSpc>
                <a:spcPct val="100000"/>
              </a:lnSpc>
            </a:pPr>
            <a:r>
              <a:rPr b="0" lang="en-GB" sz="6600" strike="noStrike" u="none">
                <a:solidFill>
                  <a:srgbClr val="000000"/>
                </a:solidFill>
                <a:effectLst/>
                <a:uFillTx/>
                <a:latin typeface="Lobster"/>
                <a:ea typeface="Arial"/>
              </a:rPr>
              <a:t>Can you read this?</a:t>
            </a:r>
            <a:endParaRPr b="0" lang="en-GB" sz="6600" strike="noStrike" u="none">
              <a:solidFill>
                <a:srgbClr val="ffffff"/>
              </a:solidFill>
              <a:effectLst/>
              <a:uFillTx/>
              <a:latin typeface="Arial"/>
            </a:endParaRPr>
          </a:p>
        </p:txBody>
      </p:sp>
      <p:sp>
        <p:nvSpPr>
          <p:cNvPr id="66" name="TextBox 4"/>
          <p:cNvSpPr/>
          <p:nvPr/>
        </p:nvSpPr>
        <p:spPr>
          <a:xfrm>
            <a:off x="7676280" y="5742000"/>
            <a:ext cx="4098960" cy="924480"/>
          </a:xfrm>
          <a:prstGeom prst="rect">
            <a:avLst/>
          </a:prstGeom>
          <a:gradFill rotWithShape="0">
            <a:gsLst>
              <a:gs pos="0">
                <a:srgbClr val="ffddb7"/>
              </a:gs>
              <a:gs pos="35000">
                <a:srgbClr val="ffe5cb"/>
              </a:gs>
              <a:gs pos="100000">
                <a:srgbClr val="fff5eb"/>
              </a:gs>
            </a:gsLst>
            <a:lin ang="16200000"/>
          </a:gradFill>
          <a:ln>
            <a:solidFill>
              <a:srgbClr val="d1ac7a"/>
            </a:solidFill>
            <a:round/>
          </a:ln>
          <a:effectLst>
            <a:outerShdw blurRad="39960" dir="5400000" dist="20160" rotWithShape="0">
              <a:srgbClr val="000000">
                <a:alpha val="38000"/>
              </a:srgbClr>
            </a:outerShdw>
          </a:effectLst>
        </p:spPr>
        <p:style>
          <a:lnRef idx="1">
            <a:schemeClr val="accent3"/>
          </a:lnRef>
          <a:fillRef idx="2">
            <a:schemeClr val="accent3"/>
          </a:fillRef>
          <a:effectRef idx="1">
            <a:schemeClr val="accent3"/>
          </a:effectRef>
          <a:fontRef idx="minor"/>
        </p:style>
        <p:txBody>
          <a:bodyPr lIns="90000" rIns="90000" tIns="45000" bIns="45000" anchor="t">
            <a:spAutoFit/>
          </a:bodyPr>
          <a:p>
            <a:pPr>
              <a:lnSpc>
                <a:spcPct val="100000"/>
              </a:lnSpc>
            </a:pPr>
            <a:r>
              <a:rPr b="0" lang="en-GB" sz="2000" strike="noStrike" u="none">
                <a:solidFill>
                  <a:schemeClr val="accent4">
                    <a:lumMod val="75000"/>
                  </a:schemeClr>
                </a:solidFill>
                <a:effectLst/>
                <a:uFillTx/>
                <a:latin typeface="Times New Roman"/>
                <a:ea typeface="Arial"/>
              </a:rPr>
              <a:t>Taken from the Exeter Book </a:t>
            </a:r>
            <a:r>
              <a:rPr b="0" lang="en-GB" sz="2000" strike="noStrike" u="none">
                <a:solidFill>
                  <a:schemeClr val="accent4">
                    <a:lumMod val="75000"/>
                  </a:schemeClr>
                </a:solidFill>
                <a:effectLst/>
                <a:uFillTx/>
                <a:latin typeface="Times New Roman"/>
                <a:ea typeface="DengXian"/>
              </a:rPr>
              <a:t>(Baum 1963; Krapp and Dobbie 1936)</a:t>
            </a:r>
            <a:endParaRPr b="0" lang="en-GB" sz="2000" strike="noStrike" u="none">
              <a:solidFill>
                <a:srgbClr val="000000"/>
              </a:solidFill>
              <a:effectLst/>
              <a:uFillTx/>
              <a:latin typeface="Arial"/>
            </a:endParaRPr>
          </a:p>
          <a:p>
            <a:pPr>
              <a:lnSpc>
                <a:spcPct val="100000"/>
              </a:lnSpc>
            </a:pPr>
            <a:r>
              <a:rPr b="0" lang="en-GB" sz="1400" strike="noStrike" u="none">
                <a:solidFill>
                  <a:schemeClr val="dk1"/>
                </a:solidFill>
                <a:effectLst/>
                <a:uFillTx/>
                <a:latin typeface="Lobster"/>
                <a:ea typeface="Arial"/>
              </a:rPr>
              <a:t> </a:t>
            </a:r>
            <a:endParaRPr b="0" lang="en-GB" sz="1400" strike="noStrike" u="none">
              <a:solidFill>
                <a:srgbClr val="000000"/>
              </a:solidFill>
              <a:effectLst/>
              <a:uFillTx/>
              <a:latin typeface="Arial"/>
            </a:endParaRPr>
          </a:p>
        </p:txBody>
      </p:sp>
    </p:spTree>
  </p:cSld>
  <mc:AlternateContent>
    <mc:Choice Requires="p14">
      <p:transition spd="med" p14:dur="700">
        <p:fade/>
      </p:transition>
    </mc:Choice>
    <mc:Fallback>
      <p:transition spd="med">
        <p:fade/>
      </p:transition>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7" name="TextBox 3"/>
          <p:cNvSpPr/>
          <p:nvPr/>
        </p:nvSpPr>
        <p:spPr>
          <a:xfrm>
            <a:off x="415440" y="501480"/>
            <a:ext cx="9061560" cy="1109160"/>
          </a:xfrm>
          <a:prstGeom prst="rect">
            <a:avLst/>
          </a:prstGeom>
          <a:noFill/>
          <a:ln w="0">
            <a:noFill/>
          </a:ln>
        </p:spPr>
        <p:style>
          <a:lnRef idx="0"/>
          <a:fillRef idx="0"/>
          <a:effectRef idx="0"/>
          <a:fontRef idx="minor"/>
        </p:style>
        <p:txBody>
          <a:bodyPr lIns="90000" rIns="90000" tIns="45000" bIns="45000" anchor="t">
            <a:spAutoFit/>
          </a:bodyPr>
          <a:p>
            <a:pPr>
              <a:lnSpc>
                <a:spcPct val="100000"/>
              </a:lnSpc>
            </a:pPr>
            <a:r>
              <a:rPr b="0" lang="en-GB" sz="6600" strike="noStrike" u="none">
                <a:solidFill>
                  <a:srgbClr val="000000"/>
                </a:solidFill>
                <a:effectLst/>
                <a:uFillTx/>
                <a:latin typeface="Lobster"/>
                <a:ea typeface="Arial"/>
              </a:rPr>
              <a:t>A sight most profounde…</a:t>
            </a:r>
            <a:endParaRPr b="0" lang="en-GB" sz="6600" strike="noStrike" u="none">
              <a:solidFill>
                <a:srgbClr val="ffffff"/>
              </a:solidFill>
              <a:effectLst/>
              <a:uFillTx/>
              <a:latin typeface="Arial"/>
            </a:endParaRPr>
          </a:p>
        </p:txBody>
      </p:sp>
      <p:pic>
        <p:nvPicPr>
          <p:cNvPr id="68" name="Picture 7" descr=""/>
          <p:cNvPicPr/>
          <p:nvPr/>
        </p:nvPicPr>
        <p:blipFill>
          <a:blip r:embed="rId1"/>
          <a:stretch/>
        </p:blipFill>
        <p:spPr>
          <a:xfrm>
            <a:off x="476640" y="2692080"/>
            <a:ext cx="11237400" cy="2140920"/>
          </a:xfrm>
          <a:prstGeom prst="rect">
            <a:avLst/>
          </a:prstGeom>
          <a:noFill/>
          <a:ln w="0">
            <a:noFill/>
          </a:ln>
        </p:spPr>
      </p:pic>
    </p:spTree>
  </p:cSld>
  <mc:AlternateContent>
    <mc:Choice Requires="p14">
      <p:transition spd="med" p14:dur="700">
        <p:fade/>
      </p:transition>
    </mc:Choice>
    <mc:Fallback>
      <p:transition spd="med">
        <p:fade/>
      </p:transition>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9"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About me!</a:t>
            </a:r>
            <a:endParaRPr b="0" lang="en-GB" sz="4800" strike="noStrike" u="none">
              <a:solidFill>
                <a:srgbClr val="ffffff"/>
              </a:solidFill>
              <a:effectLst/>
              <a:uFillTx/>
              <a:latin typeface="Arial"/>
            </a:endParaRPr>
          </a:p>
        </p:txBody>
      </p:sp>
      <p:sp>
        <p:nvSpPr>
          <p:cNvPr id="70" name="TextBox 5"/>
          <p:cNvSpPr/>
          <p:nvPr/>
        </p:nvSpPr>
        <p:spPr>
          <a:xfrm>
            <a:off x="415440" y="1838520"/>
            <a:ext cx="11359800" cy="399204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I am a 1</a:t>
            </a:r>
            <a:r>
              <a:rPr b="0" lang="en-GB" sz="3200" strike="noStrike" u="none" baseline="33000">
                <a:solidFill>
                  <a:srgbClr val="000000"/>
                </a:solidFill>
                <a:effectLst/>
                <a:uFillTx/>
                <a:latin typeface="Arial"/>
                <a:ea typeface="Arial"/>
              </a:rPr>
              <a:t>st</a:t>
            </a:r>
            <a:r>
              <a:rPr b="0" lang="en-GB" sz="3200" strike="noStrike" u="none">
                <a:solidFill>
                  <a:srgbClr val="000000"/>
                </a:solidFill>
                <a:effectLst/>
                <a:uFillTx/>
                <a:latin typeface="Arial"/>
                <a:ea typeface="Arial"/>
              </a:rPr>
              <a:t> year student studying Teaching English as a Foreign Language, hoping to teach in China.</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During my Foundation Year, I wrote this paper, and...now I’m here!</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Today, I want to show you how I got to my conclusion, and further research I conducted.</a:t>
            </a:r>
            <a:endParaRPr b="0" lang="en-GB" sz="32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1"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Þis is Æld Ænglisc</a:t>
            </a:r>
            <a:endParaRPr b="0" lang="en-GB" sz="4800" strike="noStrike" u="none">
              <a:solidFill>
                <a:srgbClr val="ffffff"/>
              </a:solidFill>
              <a:effectLst/>
              <a:uFillTx/>
              <a:latin typeface="Arial"/>
            </a:endParaRPr>
          </a:p>
        </p:txBody>
      </p:sp>
      <p:sp>
        <p:nvSpPr>
          <p:cNvPr id="72" name="TextBox 2"/>
          <p:cNvSpPr/>
          <p:nvPr/>
        </p:nvSpPr>
        <p:spPr>
          <a:xfrm>
            <a:off x="2304720" y="1502640"/>
            <a:ext cx="7581240" cy="440244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lang="en-GB" sz="2800" strike="noStrike" u="none">
                <a:solidFill>
                  <a:srgbClr val="000000"/>
                </a:solidFill>
                <a:effectLst/>
                <a:uFillTx/>
                <a:latin typeface="Arial"/>
                <a:ea typeface="Arial"/>
              </a:rPr>
              <a:t>Sigon þā tō slǣpe.</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Sum sāre angeald</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ǣfen‐ræste,</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swā him ful‐oft gelamp,</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siððan gold‐sele</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Grendel warode,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unriht æfnde,</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oð þæt ende becwōm,</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swylt æfter synnum.</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Þæt gesȳne wearð,</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wīd‐cūð werum,</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þætte wrecend þā gȳt</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lifde æfter lāðum,</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lange þrāge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æfter gūð‐ceare;</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Grendles mōdor,</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ides āglǣc‐wīf</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yrmðe gemunde,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sē þe wæter‐egesan</a:t>
            </a:r>
            <a:r>
              <a:rPr b="0" lang="en-GB" sz="2800" strike="noStrike" u="none">
                <a:solidFill>
                  <a:srgbClr val="000000"/>
                </a:solidFill>
                <a:effectLst/>
                <a:uFillTx/>
                <a:latin typeface="Arial"/>
                <a:ea typeface="Arial"/>
              </a:rPr>
              <a:t>	</a:t>
            </a:r>
            <a:r>
              <a:rPr b="0" lang="en-GB" sz="2800" strike="noStrike" u="none">
                <a:solidFill>
                  <a:srgbClr val="000000"/>
                </a:solidFill>
                <a:effectLst/>
                <a:uFillTx/>
                <a:latin typeface="Arial"/>
                <a:ea typeface="Arial"/>
              </a:rPr>
              <a:t>wunian scolde.</a:t>
            </a:r>
            <a:endParaRPr b="0" lang="en-GB" sz="2800" strike="noStrike" u="none">
              <a:solidFill>
                <a:srgbClr val="000000"/>
              </a:solidFill>
              <a:effectLst/>
              <a:uFillTx/>
              <a:latin typeface="Arial"/>
            </a:endParaRPr>
          </a:p>
        </p:txBody>
      </p:sp>
      <p:sp>
        <p:nvSpPr>
          <p:cNvPr id="73" name="TextBox 4"/>
          <p:cNvSpPr/>
          <p:nvPr/>
        </p:nvSpPr>
        <p:spPr>
          <a:xfrm>
            <a:off x="2304720" y="5904000"/>
            <a:ext cx="7581240" cy="83196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gn="ctr">
              <a:lnSpc>
                <a:spcPct val="100000"/>
              </a:lnSpc>
            </a:pPr>
            <a:r>
              <a:rPr b="0" lang="en-GB" sz="2800" strike="noStrike" u="none">
                <a:solidFill>
                  <a:srgbClr val="000000"/>
                </a:solidFill>
                <a:effectLst/>
                <a:uFillTx/>
                <a:latin typeface="Arial"/>
                <a:ea typeface="Arial"/>
              </a:rPr>
              <a:t>Beowulf, c.700-1000 A.D.</a:t>
            </a:r>
            <a:endParaRPr b="0" lang="en-GB" sz="2800" strike="noStrike" u="none">
              <a:solidFill>
                <a:srgbClr val="000000"/>
              </a:solidFill>
              <a:effectLst/>
              <a:uFillTx/>
              <a:latin typeface="Arial"/>
            </a:endParaRPr>
          </a:p>
          <a:p>
            <a:pPr algn="ctr">
              <a:lnSpc>
                <a:spcPct val="100000"/>
              </a:lnSpc>
            </a:pPr>
            <a:r>
              <a:rPr b="0" lang="en-GB" sz="2000" strike="noStrike" u="none">
                <a:solidFill>
                  <a:srgbClr val="000000"/>
                </a:solidFill>
                <a:effectLst/>
                <a:uFillTx/>
                <a:latin typeface="Arial"/>
                <a:ea typeface="Arial"/>
              </a:rPr>
              <a:t>Chickering, 2006, v.1250-1260.</a:t>
            </a:r>
            <a:endParaRPr b="0" lang="en-GB" sz="20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A þing unliche...</a:t>
            </a:r>
            <a:endParaRPr b="0" lang="en-GB" sz="4800" strike="noStrike" u="none">
              <a:solidFill>
                <a:srgbClr val="ffffff"/>
              </a:solidFill>
              <a:effectLst/>
              <a:uFillTx/>
              <a:latin typeface="Arial"/>
            </a:endParaRPr>
          </a:p>
        </p:txBody>
      </p:sp>
      <p:sp>
        <p:nvSpPr>
          <p:cNvPr id="75" name="TextBox 2"/>
          <p:cNvSpPr/>
          <p:nvPr/>
        </p:nvSpPr>
        <p:spPr>
          <a:xfrm>
            <a:off x="2304720" y="1502640"/>
            <a:ext cx="7581240" cy="449460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lang="en-GB" sz="2500" strike="noStrike" u="none">
                <a:solidFill>
                  <a:srgbClr val="000000"/>
                </a:solidFill>
                <a:effectLst/>
                <a:uFillTx/>
                <a:latin typeface="Arial"/>
                <a:ea typeface="Arial"/>
              </a:rPr>
              <a:t>Anno. 455: Her Hengest and Horsa fuhton wið Wyrtgerne þam cininge on þære stowe þe is cweden .Ægeles þrep. and his broðor Horsan man of sloh. and æfter þonn feng to rice Hengest. and Æsc his sunu.</a:t>
            </a:r>
            <a:endParaRPr b="0" lang="en-GB" sz="2500" strike="noStrike" u="none">
              <a:solidFill>
                <a:srgbClr val="000000"/>
              </a:solidFill>
              <a:effectLst/>
              <a:uFillTx/>
              <a:latin typeface="Arial"/>
            </a:endParaRPr>
          </a:p>
          <a:p>
            <a:pPr>
              <a:lnSpc>
                <a:spcPct val="100000"/>
              </a:lnSpc>
            </a:pPr>
            <a:endParaRPr b="0" lang="en-GB" sz="2500" strike="noStrike" u="none">
              <a:solidFill>
                <a:srgbClr val="000000"/>
              </a:solidFill>
              <a:effectLst/>
              <a:uFillTx/>
              <a:latin typeface="Arial"/>
            </a:endParaRPr>
          </a:p>
          <a:p>
            <a:pPr>
              <a:lnSpc>
                <a:spcPct val="100000"/>
              </a:lnSpc>
            </a:pPr>
            <a:r>
              <a:rPr b="0" lang="en-GB" sz="2500" strike="noStrike" u="none">
                <a:solidFill>
                  <a:srgbClr val="000000"/>
                </a:solidFill>
                <a:effectLst/>
                <a:uFillTx/>
                <a:latin typeface="Arial"/>
                <a:ea typeface="Arial"/>
              </a:rPr>
              <a:t>Anno. 456: Her Hengest and Æsc gefuhton wið Bryttas on þere stow þe is ge cweden Crecgan ford, and þer of slogon iiii werad. and þa Bryttas forleton þa Kentland. and mid mycclum ege flugon to Lunden byrig.</a:t>
            </a:r>
            <a:endParaRPr b="0" lang="en-GB" sz="2500" strike="noStrike" u="none">
              <a:solidFill>
                <a:srgbClr val="000000"/>
              </a:solidFill>
              <a:effectLst/>
              <a:uFillTx/>
              <a:latin typeface="Arial"/>
            </a:endParaRPr>
          </a:p>
        </p:txBody>
      </p:sp>
      <p:sp>
        <p:nvSpPr>
          <p:cNvPr id="76" name="TextBox 4"/>
          <p:cNvSpPr/>
          <p:nvPr/>
        </p:nvSpPr>
        <p:spPr>
          <a:xfrm>
            <a:off x="2304720" y="5740560"/>
            <a:ext cx="7581240" cy="89352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gn="ctr">
              <a:lnSpc>
                <a:spcPct val="100000"/>
              </a:lnSpc>
            </a:pPr>
            <a:r>
              <a:rPr b="0" lang="en-GB" sz="2800" strike="noStrike" u="none">
                <a:solidFill>
                  <a:srgbClr val="000000"/>
                </a:solidFill>
                <a:effectLst/>
                <a:uFillTx/>
                <a:latin typeface="Calibri"/>
                <a:ea typeface="DengXian"/>
              </a:rPr>
              <a:t>The Peterborough Chronicle, (Ælfrǣd Micela 1100)</a:t>
            </a:r>
            <a:endParaRPr b="0" lang="en-GB" sz="2800" strike="noStrike" u="none">
              <a:solidFill>
                <a:srgbClr val="000000"/>
              </a:solidFill>
              <a:effectLst/>
              <a:uFillTx/>
              <a:latin typeface="Arial"/>
            </a:endParaRPr>
          </a:p>
          <a:p>
            <a:pPr algn="ctr">
              <a:lnSpc>
                <a:spcPct val="100000"/>
              </a:lnSpc>
            </a:pPr>
            <a:r>
              <a:rPr b="0" lang="en-GB" sz="2400" strike="noStrike" u="none">
                <a:solidFill>
                  <a:srgbClr val="000000"/>
                </a:solidFill>
                <a:effectLst/>
                <a:uFillTx/>
                <a:latin typeface="Calibri"/>
                <a:ea typeface="DengXian"/>
              </a:rPr>
              <a:t>Wikisource Archive</a:t>
            </a:r>
            <a:endParaRPr b="0" lang="en-GB" sz="24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7"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By what wey ben we hider ycome?</a:t>
            </a:r>
            <a:endParaRPr b="0" lang="en-GB" sz="4800" strike="noStrike" u="none">
              <a:solidFill>
                <a:srgbClr val="ffffff"/>
              </a:solidFill>
              <a:effectLst/>
              <a:uFillTx/>
              <a:latin typeface="Arial"/>
            </a:endParaRPr>
          </a:p>
        </p:txBody>
      </p:sp>
      <p:sp>
        <p:nvSpPr>
          <p:cNvPr id="78" name="TextBox 2"/>
          <p:cNvSpPr/>
          <p:nvPr/>
        </p:nvSpPr>
        <p:spPr>
          <a:xfrm>
            <a:off x="2304720" y="1646640"/>
            <a:ext cx="7713360" cy="397152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lang="en-GB" sz="2800" strike="noStrike" u="none">
                <a:solidFill>
                  <a:srgbClr val="000000"/>
                </a:solidFill>
                <a:effectLst/>
                <a:uFillTx/>
                <a:latin typeface="Arial"/>
                <a:ea typeface="Arial"/>
              </a:rPr>
              <a:t>Whan that knight had thus his tale ytoold,</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In all the route nas ther yong ne oold,</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That he ne seyde it was a noble storie,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And worthy for to drawen to memorie;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And namely the gentils everichon.</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Oure Hooste lough and swoor, “So moot I gon,”</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This gooth aright; unbokeled is the male.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Lat se now who shal telle another tale;</a:t>
            </a:r>
            <a:endParaRPr b="0" lang="en-GB" sz="2800" strike="noStrike" u="none">
              <a:solidFill>
                <a:srgbClr val="000000"/>
              </a:solidFill>
              <a:effectLst/>
              <a:uFillTx/>
              <a:latin typeface="Arial"/>
            </a:endParaRPr>
          </a:p>
          <a:p>
            <a:pPr>
              <a:lnSpc>
                <a:spcPct val="100000"/>
              </a:lnSpc>
            </a:pPr>
            <a:r>
              <a:rPr b="0" lang="en-GB" sz="2800" strike="noStrike" u="none">
                <a:solidFill>
                  <a:srgbClr val="000000"/>
                </a:solidFill>
                <a:effectLst/>
                <a:uFillTx/>
                <a:latin typeface="Arial"/>
                <a:ea typeface="Arial"/>
              </a:rPr>
              <a:t>For treewly the game is wel bigonne.</a:t>
            </a:r>
            <a:endParaRPr b="0" lang="en-GB" sz="2800" strike="noStrike" u="none">
              <a:solidFill>
                <a:srgbClr val="000000"/>
              </a:solidFill>
              <a:effectLst/>
              <a:uFillTx/>
              <a:latin typeface="Arial"/>
            </a:endParaRPr>
          </a:p>
        </p:txBody>
      </p:sp>
      <p:sp>
        <p:nvSpPr>
          <p:cNvPr id="79" name="TextBox 4"/>
          <p:cNvSpPr/>
          <p:nvPr/>
        </p:nvSpPr>
        <p:spPr>
          <a:xfrm>
            <a:off x="2304720" y="5617080"/>
            <a:ext cx="7713360" cy="89352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gn="ctr">
              <a:lnSpc>
                <a:spcPct val="100000"/>
              </a:lnSpc>
            </a:pPr>
            <a:r>
              <a:rPr b="0" lang="en-GB" sz="3200" strike="noStrike" u="none">
                <a:solidFill>
                  <a:srgbClr val="000000"/>
                </a:solidFill>
                <a:effectLst/>
                <a:uFillTx/>
                <a:latin typeface="Calibri"/>
                <a:ea typeface="DengXian"/>
              </a:rPr>
              <a:t>The Canterbury Tales, c.1100 </a:t>
            </a:r>
            <a:endParaRPr b="0" lang="en-GB" sz="3200" strike="noStrike" u="none">
              <a:solidFill>
                <a:srgbClr val="000000"/>
              </a:solidFill>
              <a:effectLst/>
              <a:uFillTx/>
              <a:latin typeface="Arial"/>
            </a:endParaRPr>
          </a:p>
          <a:p>
            <a:pPr algn="ctr">
              <a:lnSpc>
                <a:spcPct val="100000"/>
              </a:lnSpc>
            </a:pPr>
            <a:r>
              <a:rPr b="0" lang="en-GB" sz="2000" strike="noStrike" u="none">
                <a:solidFill>
                  <a:srgbClr val="000000"/>
                </a:solidFill>
                <a:effectLst/>
                <a:uFillTx/>
                <a:latin typeface="Calibri"/>
                <a:ea typeface="DengXian"/>
              </a:rPr>
              <a:t>(Chaucer 2020:The Miller’s Prologue, v.3109-3118)</a:t>
            </a:r>
            <a:endParaRPr b="0" lang="en-GB" sz="20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Myn profer: A Koiné theorie of Englisch</a:t>
            </a:r>
            <a:endParaRPr b="0" lang="en-GB" sz="4800" strike="noStrike" u="none">
              <a:solidFill>
                <a:srgbClr val="ffffff"/>
              </a:solidFill>
              <a:effectLst/>
              <a:uFillTx/>
              <a:latin typeface="Arial"/>
            </a:endParaRPr>
          </a:p>
        </p:txBody>
      </p:sp>
      <p:sp>
        <p:nvSpPr>
          <p:cNvPr id="81" name="TextBox 3"/>
          <p:cNvSpPr/>
          <p:nvPr/>
        </p:nvSpPr>
        <p:spPr>
          <a:xfrm>
            <a:off x="579960" y="1637640"/>
            <a:ext cx="10607760" cy="466308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3000" strike="noStrike" u="none">
                <a:solidFill>
                  <a:srgbClr val="000000"/>
                </a:solidFill>
                <a:effectLst/>
                <a:uFillTx/>
                <a:latin typeface="Arial"/>
                <a:ea typeface="Arial"/>
              </a:rPr>
              <a:t>A koiné is the coming-together of multiple intelligible languages or dialects. The name comes from Koin</a:t>
            </a:r>
            <a:r>
              <a:rPr b="0" lang="es-MX" sz="3000" strike="noStrike" u="none">
                <a:solidFill>
                  <a:srgbClr val="000000"/>
                </a:solidFill>
                <a:effectLst/>
                <a:uFillTx/>
                <a:latin typeface="Arial"/>
                <a:ea typeface="Arial"/>
              </a:rPr>
              <a:t>é</a:t>
            </a:r>
            <a:r>
              <a:rPr b="0" lang="en-GB" sz="3000" strike="noStrike" u="none">
                <a:solidFill>
                  <a:srgbClr val="000000"/>
                </a:solidFill>
                <a:effectLst/>
                <a:uFillTx/>
                <a:latin typeface="Arial"/>
                <a:ea typeface="Arial"/>
              </a:rPr>
              <a:t> Greek.</a:t>
            </a:r>
            <a:endParaRPr b="0" lang="en-GB" sz="30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000" strike="noStrike" u="none">
                <a:solidFill>
                  <a:srgbClr val="000000"/>
                </a:solidFill>
                <a:effectLst/>
                <a:uFillTx/>
                <a:latin typeface="Arial"/>
                <a:ea typeface="Arial"/>
              </a:rPr>
              <a:t>Language contact is the main process that drives their creation, usually sudden migration.</a:t>
            </a:r>
            <a:endParaRPr b="0" lang="en-GB" sz="30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000" strike="noStrike" u="none">
                <a:solidFill>
                  <a:srgbClr val="000000"/>
                </a:solidFill>
                <a:effectLst/>
                <a:uFillTx/>
                <a:latin typeface="Arial"/>
                <a:ea typeface="Arial"/>
              </a:rPr>
              <a:t>Grammatical systems do </a:t>
            </a:r>
            <a:r>
              <a:rPr b="1" lang="en-GB" sz="3000" strike="noStrike" u="sng">
                <a:solidFill>
                  <a:srgbClr val="000000"/>
                </a:solidFill>
                <a:effectLst/>
                <a:uFillTx/>
                <a:latin typeface="Arial"/>
                <a:ea typeface="Arial"/>
              </a:rPr>
              <a:t>not</a:t>
            </a:r>
            <a:r>
              <a:rPr b="0" lang="en-GB" sz="3000" strike="noStrike" u="none">
                <a:solidFill>
                  <a:srgbClr val="000000"/>
                </a:solidFill>
                <a:effectLst/>
                <a:uFillTx/>
                <a:latin typeface="Arial"/>
                <a:ea typeface="Arial"/>
              </a:rPr>
              <a:t> collapse but may simplify. </a:t>
            </a:r>
            <a:endParaRPr b="0" lang="en-GB" sz="30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000" strike="noStrike" u="none">
                <a:solidFill>
                  <a:srgbClr val="000000"/>
                </a:solidFill>
                <a:effectLst/>
                <a:uFillTx/>
                <a:latin typeface="Arial"/>
                <a:ea typeface="Arial"/>
              </a:rPr>
              <a:t>Vocabularies usually increase, so synonyms may arise.</a:t>
            </a:r>
            <a:endParaRPr b="0" lang="en-GB" sz="3000" strike="noStrike" u="none">
              <a:solidFill>
                <a:srgbClr val="ffffff"/>
              </a:solidFill>
              <a:effectLst/>
              <a:uFillTx/>
              <a:latin typeface="Arial"/>
            </a:endParaRPr>
          </a:p>
          <a:p>
            <a:pPr>
              <a:lnSpc>
                <a:spcPct val="100000"/>
              </a:lnSpc>
            </a:pPr>
            <a:endParaRPr b="0" lang="en-GB" sz="30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000" strike="noStrike" u="none">
                <a:solidFill>
                  <a:srgbClr val="000000"/>
                </a:solidFill>
                <a:effectLst/>
                <a:uFillTx/>
                <a:latin typeface="Arial"/>
                <a:ea typeface="Arial"/>
              </a:rPr>
              <a:t>Some modern examples include Mandarin Chinese, Modern Hebrew, and Taiwanese Hokkien (Siegel, 1985; Coblin, 2000; Wan, 2022).</a:t>
            </a:r>
            <a:r>
              <a:rPr b="0" lang="en-GB" sz="2800" strike="noStrike" u="none">
                <a:solidFill>
                  <a:srgbClr val="000000"/>
                </a:solidFill>
                <a:effectLst/>
                <a:uFillTx/>
                <a:latin typeface="Arial"/>
                <a:ea typeface="Arial"/>
              </a:rPr>
              <a:t> </a:t>
            </a:r>
            <a:endParaRPr b="0" lang="en-GB" sz="28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What formeth a Koin</a:t>
            </a:r>
            <a:r>
              <a:rPr b="1" lang="es-MX" sz="4800" strike="noStrike" u="none">
                <a:solidFill>
                  <a:schemeClr val="dk1"/>
                </a:solidFill>
                <a:effectLst/>
                <a:uFillTx/>
                <a:latin typeface="Lobster"/>
                <a:ea typeface="Sriracha"/>
              </a:rPr>
              <a:t>é?</a:t>
            </a:r>
            <a:endParaRPr b="0" lang="en-GB" sz="4800" strike="noStrike" u="none">
              <a:solidFill>
                <a:srgbClr val="ffffff"/>
              </a:solidFill>
              <a:effectLst/>
              <a:uFillTx/>
              <a:latin typeface="Arial"/>
            </a:endParaRPr>
          </a:p>
        </p:txBody>
      </p:sp>
      <p:sp>
        <p:nvSpPr>
          <p:cNvPr id="83" name="TextBox 3"/>
          <p:cNvSpPr/>
          <p:nvPr/>
        </p:nvSpPr>
        <p:spPr>
          <a:xfrm>
            <a:off x="579960" y="1502640"/>
            <a:ext cx="10607760" cy="495612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Siegel’s (1985) criteria for a koiné to form are as follows:</a:t>
            </a:r>
            <a:endParaRPr b="0" lang="en-GB" sz="2800" strike="noStrike" u="none">
              <a:solidFill>
                <a:srgbClr val="ffffff"/>
              </a:solidFill>
              <a:effectLst/>
              <a:uFillTx/>
              <a:latin typeface="Arial"/>
            </a:endParaRPr>
          </a:p>
          <a:p>
            <a:pPr>
              <a:lnSpc>
                <a:spcPct val="100000"/>
              </a:lnSpc>
            </a:pPr>
            <a:endParaRPr b="0" lang="en-GB" sz="2800" strike="noStrike" u="none">
              <a:solidFill>
                <a:srgbClr val="ffffff"/>
              </a:solidFill>
              <a:effectLst/>
              <a:uFillTx/>
              <a:latin typeface="Arial"/>
            </a:endParaRPr>
          </a:p>
          <a:p>
            <a:pPr marL="514440" indent="-514440">
              <a:lnSpc>
                <a:spcPct val="100000"/>
              </a:lnSpc>
              <a:buClr>
                <a:srgbClr val="000000"/>
              </a:buClr>
              <a:buFont typeface="Arial"/>
              <a:buAutoNum type="arabicPeriod"/>
            </a:pPr>
            <a:r>
              <a:rPr b="0" lang="en-GB" sz="2800" strike="noStrike" u="none">
                <a:solidFill>
                  <a:srgbClr val="000000"/>
                </a:solidFill>
                <a:effectLst/>
                <a:uFillTx/>
                <a:latin typeface="Arial"/>
                <a:ea typeface="Arial"/>
              </a:rPr>
              <a:t>The languages or dialects must be either closely related or mutually intelligible.</a:t>
            </a:r>
            <a:endParaRPr b="0" lang="en-GB" sz="2800" strike="noStrike" u="none">
              <a:solidFill>
                <a:srgbClr val="ffffff"/>
              </a:solidFill>
              <a:effectLst/>
              <a:uFillTx/>
              <a:latin typeface="Arial"/>
            </a:endParaRPr>
          </a:p>
          <a:p>
            <a:pPr marL="514440" indent="-514440">
              <a:lnSpc>
                <a:spcPct val="100000"/>
              </a:lnSpc>
              <a:buClr>
                <a:srgbClr val="000000"/>
              </a:buClr>
              <a:buFont typeface="Arial"/>
              <a:buAutoNum type="arabicPeriod"/>
            </a:pPr>
            <a:r>
              <a:rPr b="0" lang="en-GB" sz="2800" strike="noStrike" u="none">
                <a:solidFill>
                  <a:srgbClr val="000000"/>
                </a:solidFill>
                <a:effectLst/>
                <a:uFillTx/>
                <a:latin typeface="Arial"/>
                <a:ea typeface="Arial"/>
              </a:rPr>
              <a:t>The languages or dialects must be of equal prestige.</a:t>
            </a:r>
            <a:endParaRPr b="0" lang="en-GB" sz="2800" strike="noStrike" u="none">
              <a:solidFill>
                <a:srgbClr val="ffffff"/>
              </a:solidFill>
              <a:effectLst/>
              <a:uFillTx/>
              <a:latin typeface="Arial"/>
            </a:endParaRPr>
          </a:p>
          <a:p>
            <a:pPr marL="514440" indent="-514440">
              <a:lnSpc>
                <a:spcPct val="100000"/>
              </a:lnSpc>
              <a:buClr>
                <a:srgbClr val="000000"/>
              </a:buClr>
              <a:buFont typeface="Arial"/>
              <a:buAutoNum type="arabicPeriod"/>
            </a:pPr>
            <a:r>
              <a:rPr b="0" lang="en-GB" sz="2800" strike="noStrike" u="none">
                <a:solidFill>
                  <a:srgbClr val="000000"/>
                </a:solidFill>
                <a:effectLst/>
                <a:uFillTx/>
                <a:latin typeface="Arial"/>
                <a:ea typeface="Arial"/>
              </a:rPr>
              <a:t>No outside language exists to serve as a link.</a:t>
            </a:r>
            <a:endParaRPr b="0" lang="en-GB" sz="2800" strike="noStrike" u="none">
              <a:solidFill>
                <a:srgbClr val="ffffff"/>
              </a:solidFill>
              <a:effectLst/>
              <a:uFillTx/>
              <a:latin typeface="Arial"/>
            </a:endParaRPr>
          </a:p>
          <a:p>
            <a:pPr>
              <a:lnSpc>
                <a:spcPct val="100000"/>
              </a:lnSpc>
            </a:pPr>
            <a:endParaRPr b="0" lang="en-GB" sz="28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400" strike="noStrike" u="none">
                <a:solidFill>
                  <a:srgbClr val="000000"/>
                </a:solidFill>
                <a:effectLst/>
                <a:uFillTx/>
                <a:latin typeface="Arial"/>
                <a:ea typeface="Arial"/>
              </a:rPr>
              <a:t>I argued, building on research set out by Tydings (2021), that these conditions were met with regards to the Peterborough Chronicle, circa 1100, which would be considered “Early Middle English”.</a:t>
            </a:r>
            <a:endParaRPr b="0" lang="en-GB" sz="24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400" strike="noStrike" u="none">
                <a:solidFill>
                  <a:srgbClr val="000000"/>
                </a:solidFill>
                <a:effectLst/>
                <a:uFillTx/>
                <a:latin typeface="Arial"/>
                <a:ea typeface="Arial"/>
              </a:rPr>
              <a:t>We know Middle English changed a lot: We just don’t know how to categorise it.</a:t>
            </a:r>
            <a:endParaRPr b="0" lang="en-GB" sz="24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Lobster"/>
                <a:ea typeface="Sriracha"/>
              </a:rPr>
              <a:t>Gunnlaugs saga ormstungu</a:t>
            </a:r>
            <a:endParaRPr b="0" lang="en-GB" sz="4800" strike="noStrike" u="none">
              <a:solidFill>
                <a:srgbClr val="ffffff"/>
              </a:solidFill>
              <a:effectLst/>
              <a:uFillTx/>
              <a:latin typeface="Arial"/>
            </a:endParaRPr>
          </a:p>
        </p:txBody>
      </p:sp>
      <p:sp>
        <p:nvSpPr>
          <p:cNvPr id="85" name="TextBox 2"/>
          <p:cNvSpPr/>
          <p:nvPr/>
        </p:nvSpPr>
        <p:spPr>
          <a:xfrm>
            <a:off x="415440" y="1238760"/>
            <a:ext cx="11359800" cy="46260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400" strike="noStrike" u="none">
                <a:solidFill>
                  <a:srgbClr val="000000"/>
                </a:solidFill>
                <a:effectLst/>
                <a:uFillTx/>
                <a:latin typeface="Arial"/>
                <a:ea typeface="Arial"/>
              </a:rPr>
              <a:t>In Chapter 7 of Gunnslaugs ornu stugu (c.1280), there was a particular quote:</a:t>
            </a:r>
            <a:endParaRPr b="0" lang="en-GB" sz="2400" strike="noStrike" u="none">
              <a:solidFill>
                <a:srgbClr val="ffffff"/>
              </a:solidFill>
              <a:effectLst/>
              <a:uFillTx/>
              <a:latin typeface="Arial"/>
            </a:endParaRPr>
          </a:p>
        </p:txBody>
      </p:sp>
      <p:sp>
        <p:nvSpPr>
          <p:cNvPr id="86" name="TextBox 3"/>
          <p:cNvSpPr/>
          <p:nvPr/>
        </p:nvSpPr>
        <p:spPr>
          <a:xfrm>
            <a:off x="865080" y="1774440"/>
            <a:ext cx="10135800" cy="224784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lang="en-GB" sz="2800" strike="noStrike" u="none">
                <a:solidFill>
                  <a:srgbClr val="000000"/>
                </a:solidFill>
                <a:effectLst/>
                <a:uFillTx/>
                <a:latin typeface="Arial"/>
                <a:ea typeface="Arial"/>
              </a:rPr>
              <a:t>Þá réð fyrir Englandi Aðalráðr konungr Játgeirsson ok var góðr höfðingi. Hann sat þenna vetr í Lundúnaborg. Ein var þá tunga á Englandi sem í Nóregi ok í Danmörku. En þá skiptust tungur í Englandi, er Vilhjálmr bastarðr vann England. Gekk þaðan af í Englandi valska, er hann var þaðan ættaðr.</a:t>
            </a:r>
            <a:endParaRPr b="0" lang="en-GB" sz="2800" strike="noStrike" u="none">
              <a:solidFill>
                <a:srgbClr val="000000"/>
              </a:solidFill>
              <a:effectLst/>
              <a:uFillTx/>
              <a:latin typeface="Arial"/>
            </a:endParaRPr>
          </a:p>
        </p:txBody>
      </p:sp>
      <p:sp>
        <p:nvSpPr>
          <p:cNvPr id="87" name="TextBox 4"/>
          <p:cNvSpPr/>
          <p:nvPr/>
        </p:nvSpPr>
        <p:spPr>
          <a:xfrm>
            <a:off x="865080" y="4021200"/>
            <a:ext cx="10135800" cy="230940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i="1" lang="en-GB" sz="2400" strike="noStrike" u="none">
                <a:solidFill>
                  <a:srgbClr val="000000"/>
                </a:solidFill>
                <a:effectLst/>
                <a:uFillTx/>
                <a:latin typeface="Arial"/>
                <a:ea typeface="Arial"/>
              </a:rPr>
              <a:t>Now at that time King Ethelred, the son of Edgar, ruled over England, and was a good lord; this winter he sat in London. But in those days there was the same tongue in England as in Norway and Denmark; but the tongues changed when William the Bastard won England, for thenceforward French went current there, for he was of French kin (Magnússon &amp; Morris, 1901).</a:t>
            </a:r>
            <a:endParaRPr b="0" lang="en-GB" sz="24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4800" strike="noStrike" u="none">
                <a:solidFill>
                  <a:schemeClr val="dk1"/>
                </a:solidFill>
                <a:effectLst/>
                <a:uFillTx/>
                <a:latin typeface="Lobster"/>
                <a:ea typeface="Sriracha"/>
              </a:rPr>
              <a:t>The First Grammatical Treatise</a:t>
            </a:r>
            <a:endParaRPr b="0" lang="en-GB" sz="4800" strike="noStrike" u="none">
              <a:solidFill>
                <a:srgbClr val="ffffff"/>
              </a:solidFill>
              <a:effectLst/>
              <a:uFillTx/>
              <a:latin typeface="Arial"/>
            </a:endParaRPr>
          </a:p>
        </p:txBody>
      </p:sp>
      <p:sp>
        <p:nvSpPr>
          <p:cNvPr id="89" name="TextBox 2"/>
          <p:cNvSpPr/>
          <p:nvPr/>
        </p:nvSpPr>
        <p:spPr>
          <a:xfrm>
            <a:off x="415440" y="1238760"/>
            <a:ext cx="11359800" cy="46260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400" strike="noStrike" u="none">
                <a:solidFill>
                  <a:srgbClr val="000000"/>
                </a:solidFill>
                <a:effectLst/>
                <a:uFillTx/>
                <a:latin typeface="Arial"/>
                <a:ea typeface="Arial"/>
              </a:rPr>
              <a:t>In The First Grammatical Treatise (1280), the writer notes…</a:t>
            </a:r>
            <a:endParaRPr b="0" lang="en-GB" sz="2400" strike="noStrike" u="none">
              <a:solidFill>
                <a:srgbClr val="ffffff"/>
              </a:solidFill>
              <a:effectLst/>
              <a:uFillTx/>
              <a:latin typeface="Arial"/>
            </a:endParaRPr>
          </a:p>
        </p:txBody>
      </p:sp>
      <p:sp>
        <p:nvSpPr>
          <p:cNvPr id="90" name="TextBox 3"/>
          <p:cNvSpPr/>
          <p:nvPr/>
        </p:nvSpPr>
        <p:spPr>
          <a:xfrm>
            <a:off x="865080" y="1774440"/>
            <a:ext cx="10135800" cy="224784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1" lang="en-GB" sz="2800" strike="noStrike" u="none">
                <a:solidFill>
                  <a:srgbClr val="000000"/>
                </a:solidFill>
                <a:effectLst/>
                <a:uFillTx/>
                <a:latin typeface="Arial"/>
                <a:ea typeface="Arial"/>
              </a:rPr>
              <a:t>En þó ríta enskir menn ensku na látínustǫfum, ǫllum þeim er réttræðir verða í enskunni, en þar er þeir vinnask eigi til</a:t>
            </a:r>
            <a:r>
              <a:rPr b="0" lang="en-GB" sz="2800" strike="noStrike" u="none">
                <a:solidFill>
                  <a:srgbClr val="000000"/>
                </a:solidFill>
                <a:effectLst/>
                <a:uFillTx/>
                <a:latin typeface="Arial"/>
                <a:ea typeface="Arial"/>
              </a:rPr>
              <a:t>, þá hafa þeir við aðra stafi, svá marga ok þesskonar sem þarf, en hina taka þeir ór, er eigi eru réttræðir í máli þeira. </a:t>
            </a:r>
            <a:r>
              <a:rPr b="1" lang="en-GB" sz="2800" strike="noStrike" u="none">
                <a:solidFill>
                  <a:srgbClr val="000000"/>
                </a:solidFill>
                <a:effectLst/>
                <a:uFillTx/>
                <a:latin typeface="Arial"/>
                <a:ea typeface="Arial"/>
              </a:rPr>
              <a:t>Nú eptir þeira dœmum, alls vér erum einnar tungu</a:t>
            </a:r>
            <a:r>
              <a:rPr b="0" lang="en-GB" sz="2800" strike="noStrike" u="none">
                <a:solidFill>
                  <a:srgbClr val="000000"/>
                </a:solidFill>
                <a:effectLst/>
                <a:uFillTx/>
                <a:latin typeface="Arial"/>
                <a:ea typeface="Arial"/>
              </a:rPr>
              <a:t>…</a:t>
            </a:r>
            <a:endParaRPr b="0" lang="en-GB" sz="2800" strike="noStrike" u="none">
              <a:solidFill>
                <a:srgbClr val="000000"/>
              </a:solidFill>
              <a:effectLst/>
              <a:uFillTx/>
              <a:latin typeface="Arial"/>
            </a:endParaRPr>
          </a:p>
        </p:txBody>
      </p:sp>
      <p:sp>
        <p:nvSpPr>
          <p:cNvPr id="91" name="TextBox 4"/>
          <p:cNvSpPr/>
          <p:nvPr/>
        </p:nvSpPr>
        <p:spPr>
          <a:xfrm>
            <a:off x="865080" y="4021200"/>
            <a:ext cx="10135800" cy="1816920"/>
          </a:xfrm>
          <a:prstGeom prst="rect">
            <a:avLst/>
          </a:prstGeom>
          <a:solidFill>
            <a:schemeClr val="tx2">
              <a:lumMod val="90000"/>
            </a:schemeClr>
          </a:solidFill>
          <a:ln w="38100">
            <a:solidFill>
              <a:srgbClr val="b50808"/>
            </a:solidFill>
            <a:round/>
          </a:ln>
        </p:spPr>
        <p:style>
          <a:lnRef idx="0"/>
          <a:fillRef idx="0"/>
          <a:effectRef idx="0"/>
          <a:fontRef idx="minor"/>
        </p:style>
        <p:txBody>
          <a:bodyPr lIns="90000" rIns="90000" tIns="45000" bIns="45000" anchor="t">
            <a:spAutoFit/>
          </a:bodyPr>
          <a:p>
            <a:pPr>
              <a:lnSpc>
                <a:spcPct val="100000"/>
              </a:lnSpc>
            </a:pPr>
            <a:r>
              <a:rPr b="0" lang="en-GB" sz="2800" strike="noStrike" u="none">
                <a:solidFill>
                  <a:srgbClr val="000000"/>
                </a:solidFill>
                <a:effectLst/>
                <a:uFillTx/>
                <a:latin typeface="Arial"/>
                <a:ea typeface="Arial"/>
              </a:rPr>
              <a:t>Crawford (2021) translates this as a claim that the Icelandic, Danish, and English peoples were “of the same language,” arguing for the Icelandic people to adopt similar spelling reforms.</a:t>
            </a:r>
            <a:endParaRPr b="0" lang="en-GB" sz="2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Þe Danelaw</a:t>
            </a:r>
            <a:endParaRPr b="0" lang="en-GB" sz="4800" strike="noStrike" u="none">
              <a:solidFill>
                <a:srgbClr val="ffffff"/>
              </a:solidFill>
              <a:effectLst/>
              <a:uFillTx/>
              <a:latin typeface="Arial"/>
            </a:endParaRPr>
          </a:p>
        </p:txBody>
      </p:sp>
      <p:sp>
        <p:nvSpPr>
          <p:cNvPr id="93" name="TextBox 2"/>
          <p:cNvSpPr/>
          <p:nvPr/>
        </p:nvSpPr>
        <p:spPr>
          <a:xfrm>
            <a:off x="415440" y="1502640"/>
            <a:ext cx="11359800" cy="483300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The Treaty of Alfred &amp; Guthrum (c.890) instated the Danelaw, an area where the Danes would reside. </a:t>
            </a:r>
            <a:endParaRPr b="0" lang="en-GB" sz="2800" strike="noStrike" u="none">
              <a:solidFill>
                <a:srgbClr val="ffffff"/>
              </a:solidFill>
              <a:effectLst/>
              <a:uFillTx/>
              <a:latin typeface="Arial"/>
            </a:endParaRPr>
          </a:p>
          <a:p>
            <a:pPr>
              <a:lnSpc>
                <a:spcPct val="100000"/>
              </a:lnSpc>
            </a:pPr>
            <a:endParaRPr b="0" lang="en-GB" sz="28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The laws in the treaty were written completely in Old English, yet targeted the Danes. It was also a trade agreement, saying hostages should be kept to promote “peaceful behaviour (Attenborough, 1922; Lavelle, 2010).</a:t>
            </a:r>
            <a:endParaRPr b="0" lang="en-GB" sz="2800" strike="noStrike" u="none">
              <a:solidFill>
                <a:srgbClr val="ffffff"/>
              </a:solidFill>
              <a:effectLst/>
              <a:uFillTx/>
              <a:latin typeface="Arial"/>
            </a:endParaRPr>
          </a:p>
          <a:p>
            <a:pPr>
              <a:lnSpc>
                <a:spcPct val="100000"/>
              </a:lnSpc>
            </a:pPr>
            <a:r>
              <a:rPr b="0" lang="en-GB" sz="2800" strike="noStrike" u="none">
                <a:solidFill>
                  <a:srgbClr val="000000"/>
                </a:solidFill>
                <a:effectLst/>
                <a:uFillTx/>
                <a:latin typeface="Arial"/>
                <a:ea typeface="Arial"/>
              </a:rPr>
              <a:t> </a:t>
            </a:r>
            <a:endParaRPr b="0" lang="en-GB" sz="28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This place eventually became Yorkshire, a place with a dialect still filled with Norse words such as </a:t>
            </a:r>
            <a:r>
              <a:rPr b="0" i="1" lang="en-GB" sz="2800" strike="noStrike" u="none">
                <a:solidFill>
                  <a:srgbClr val="000000"/>
                </a:solidFill>
                <a:effectLst/>
                <a:uFillTx/>
                <a:latin typeface="Arial"/>
                <a:ea typeface="Arial"/>
              </a:rPr>
              <a:t>garth</a:t>
            </a:r>
            <a:r>
              <a:rPr b="0" lang="en-GB" sz="2800" strike="noStrike" u="none">
                <a:solidFill>
                  <a:srgbClr val="000000"/>
                </a:solidFill>
                <a:effectLst/>
                <a:uFillTx/>
                <a:latin typeface="Arial"/>
                <a:ea typeface="Arial"/>
              </a:rPr>
              <a:t> (of which has many derivative words) today (Rhodes, 2015).</a:t>
            </a:r>
            <a:endParaRPr b="0" lang="en-GB" sz="28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Sriracha"/>
                <a:ea typeface="Sriracha"/>
              </a:rPr>
              <a:t>ᚠᚢᚦᚩᚱᚳ</a:t>
            </a:r>
            <a:endParaRPr b="0" lang="en-GB" sz="4800" strike="noStrike" u="none">
              <a:solidFill>
                <a:srgbClr val="ffffff"/>
              </a:solidFill>
              <a:effectLst/>
              <a:uFillTx/>
              <a:latin typeface="Arial"/>
            </a:endParaRPr>
          </a:p>
        </p:txBody>
      </p:sp>
      <p:sp>
        <p:nvSpPr>
          <p:cNvPr id="95" name="TextBox 2"/>
          <p:cNvSpPr/>
          <p:nvPr/>
        </p:nvSpPr>
        <p:spPr>
          <a:xfrm>
            <a:off x="415440" y="1885320"/>
            <a:ext cx="11359800" cy="448092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The Norse and English used the same writing system, known in Old English as </a:t>
            </a:r>
            <a:r>
              <a:rPr b="0" i="1" lang="en-GB" sz="3200" strike="noStrike" u="none">
                <a:solidFill>
                  <a:srgbClr val="000000"/>
                </a:solidFill>
                <a:effectLst/>
                <a:uFillTx/>
                <a:latin typeface="Arial"/>
                <a:ea typeface="Arial"/>
              </a:rPr>
              <a:t>futhorc</a:t>
            </a:r>
            <a:r>
              <a:rPr b="0" lang="en-GB" sz="3200" strike="noStrike" u="none">
                <a:solidFill>
                  <a:srgbClr val="000000"/>
                </a:solidFill>
                <a:effectLst/>
                <a:uFillTx/>
                <a:latin typeface="Arial"/>
                <a:ea typeface="Arial"/>
              </a:rPr>
              <a:t> (ᚠᚢᚦᚩᚱᚳ). </a:t>
            </a: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The rune poem used was almost identical to Norse ones.</a:t>
            </a: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Following Christian influence in the 7</a:t>
            </a:r>
            <a:r>
              <a:rPr b="0" lang="en-GB" sz="3200" strike="noStrike" u="none" baseline="30000">
                <a:solidFill>
                  <a:srgbClr val="000000"/>
                </a:solidFill>
                <a:effectLst/>
                <a:uFillTx/>
                <a:latin typeface="Arial"/>
                <a:ea typeface="Arial"/>
              </a:rPr>
              <a:t>th</a:t>
            </a:r>
            <a:r>
              <a:rPr b="0" lang="en-GB" sz="3200" strike="noStrike" u="none">
                <a:solidFill>
                  <a:srgbClr val="000000"/>
                </a:solidFill>
                <a:effectLst/>
                <a:uFillTx/>
                <a:latin typeface="Arial"/>
                <a:ea typeface="Arial"/>
              </a:rPr>
              <a:t> Century, it coexisted with the Latin alphabet for some time before fading away (Halsall 1981).</a:t>
            </a: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Futhorc featured Nordic religious and cultural connotations, with ᛝ representing Freyr, and ᚢ representing the Aurochs that Europeans hunted, for example.</a:t>
            </a:r>
            <a:endParaRPr b="0" lang="en-GB" sz="3200" strike="noStrike" u="none">
              <a:solidFill>
                <a:srgbClr val="ffffff"/>
              </a:solidFill>
              <a:effectLst/>
              <a:uFillTx/>
              <a:latin typeface="Arial"/>
            </a:endParaRPr>
          </a:p>
        </p:txBody>
      </p:sp>
      <p:sp>
        <p:nvSpPr>
          <p:cNvPr id="96" name="TextBox 3"/>
          <p:cNvSpPr/>
          <p:nvPr/>
        </p:nvSpPr>
        <p:spPr>
          <a:xfrm>
            <a:off x="415440" y="1238760"/>
            <a:ext cx="11359800" cy="6393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pPr>
            <a:r>
              <a:rPr b="1" lang="en-GB" sz="3600" strike="noStrike" u="none">
                <a:solidFill>
                  <a:srgbClr val="000000"/>
                </a:solidFill>
                <a:effectLst/>
                <a:uFillTx/>
                <a:latin typeface="Arial"/>
                <a:ea typeface="Arial"/>
              </a:rPr>
              <a:t>ᚠᚢᚦᚩᚱᚳᚷᚹᚻᚾᛁᛡᛇᛈᛉᛋᛏᛒᛖᛗᛚᛝᛟᛞᚪᚫᛠᚣ</a:t>
            </a:r>
            <a:endParaRPr b="0" lang="en-GB" sz="36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Þe moost yused wordes in Englisch ben of Norse!</a:t>
            </a:r>
            <a:endParaRPr b="0" lang="en-GB" sz="4800" strike="noStrike" u="none">
              <a:solidFill>
                <a:srgbClr val="ffffff"/>
              </a:solidFill>
              <a:effectLst/>
              <a:uFillTx/>
              <a:latin typeface="Arial"/>
            </a:endParaRPr>
          </a:p>
        </p:txBody>
      </p:sp>
      <p:sp>
        <p:nvSpPr>
          <p:cNvPr id="98" name="TextBox 2"/>
          <p:cNvSpPr/>
          <p:nvPr/>
        </p:nvSpPr>
        <p:spPr>
          <a:xfrm>
            <a:off x="415440" y="1838520"/>
            <a:ext cx="11359800" cy="393300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The first-documented Norse word in English is “kalla,” in the year 900 (Jesperson, 1968). Others include bag, bat, bait, bark, feed, cut, cow, fry, gag, gasp, gush, spike, winter, borough, and so many more.</a:t>
            </a:r>
            <a:endParaRPr b="0" lang="en-GB" sz="2800" strike="noStrike" u="none">
              <a:solidFill>
                <a:srgbClr val="ffffff"/>
              </a:solidFill>
              <a:effectLst/>
              <a:uFillTx/>
              <a:latin typeface="Arial"/>
            </a:endParaRPr>
          </a:p>
          <a:p>
            <a:pPr>
              <a:lnSpc>
                <a:spcPct val="100000"/>
              </a:lnSpc>
            </a:pPr>
            <a:endParaRPr b="0" lang="en-GB" sz="28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“Hustings”, the political term, is Nordic in nature: They pioneered the idea of government.</a:t>
            </a:r>
            <a:endParaRPr b="0" lang="en-GB" sz="2800" strike="noStrike" u="none">
              <a:solidFill>
                <a:srgbClr val="ffffff"/>
              </a:solidFill>
              <a:effectLst/>
              <a:uFillTx/>
              <a:latin typeface="Arial"/>
            </a:endParaRPr>
          </a:p>
          <a:p>
            <a:pPr>
              <a:lnSpc>
                <a:spcPct val="100000"/>
              </a:lnSpc>
            </a:pPr>
            <a:endParaRPr b="0" lang="en-GB" sz="28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2800" strike="noStrike" u="none">
                <a:solidFill>
                  <a:srgbClr val="000000"/>
                </a:solidFill>
                <a:effectLst/>
                <a:uFillTx/>
                <a:latin typeface="Arial"/>
                <a:ea typeface="Arial"/>
              </a:rPr>
              <a:t>The words “they,” “them”, and “their”? Old Norse. The original words were </a:t>
            </a:r>
            <a:r>
              <a:rPr b="0" i="1" lang="en-GB" sz="2800" strike="noStrike" u="none">
                <a:solidFill>
                  <a:srgbClr val="000000"/>
                </a:solidFill>
                <a:effectLst/>
                <a:uFillTx/>
                <a:latin typeface="Arial"/>
                <a:ea typeface="Arial"/>
              </a:rPr>
              <a:t>hīe</a:t>
            </a:r>
            <a:r>
              <a:rPr b="0" lang="en-GB" sz="2800" strike="noStrike" u="none">
                <a:solidFill>
                  <a:srgbClr val="000000"/>
                </a:solidFill>
                <a:effectLst/>
                <a:uFillTx/>
                <a:latin typeface="Arial"/>
                <a:ea typeface="Arial"/>
              </a:rPr>
              <a:t> and </a:t>
            </a:r>
            <a:r>
              <a:rPr b="0" i="1" lang="en-GB" sz="2800" strike="noStrike" u="none">
                <a:solidFill>
                  <a:srgbClr val="000000"/>
                </a:solidFill>
                <a:effectLst/>
                <a:uFillTx/>
                <a:latin typeface="Arial"/>
                <a:ea typeface="Arial"/>
              </a:rPr>
              <a:t>heora. </a:t>
            </a:r>
            <a:r>
              <a:rPr b="0" lang="en-GB" sz="2800" strike="noStrike" u="none">
                <a:solidFill>
                  <a:srgbClr val="000000"/>
                </a:solidFill>
                <a:effectLst/>
                <a:uFillTx/>
                <a:latin typeface="Arial"/>
                <a:ea typeface="Arial"/>
              </a:rPr>
              <a:t>This process is, linguistically, </a:t>
            </a:r>
            <a:r>
              <a:rPr b="1" lang="en-GB" sz="2800" strike="noStrike" u="sng">
                <a:solidFill>
                  <a:srgbClr val="000000"/>
                </a:solidFill>
                <a:effectLst/>
                <a:uFillTx/>
                <a:latin typeface="Arial"/>
                <a:ea typeface="Arial"/>
              </a:rPr>
              <a:t>extremely</a:t>
            </a:r>
            <a:r>
              <a:rPr b="0" lang="en-GB" sz="2800" strike="noStrike" u="none">
                <a:solidFill>
                  <a:srgbClr val="000000"/>
                </a:solidFill>
                <a:effectLst/>
                <a:uFillTx/>
                <a:latin typeface="Arial"/>
                <a:ea typeface="Arial"/>
              </a:rPr>
              <a:t> rare.</a:t>
            </a:r>
            <a:endParaRPr b="0" lang="en-GB" sz="28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A Matere of Cultur</a:t>
            </a:r>
            <a:endParaRPr b="0" lang="en-GB" sz="4800" strike="noStrike" u="none">
              <a:solidFill>
                <a:srgbClr val="ffffff"/>
              </a:solidFill>
              <a:effectLst/>
              <a:uFillTx/>
              <a:latin typeface="Arial"/>
            </a:endParaRPr>
          </a:p>
        </p:txBody>
      </p:sp>
      <p:sp>
        <p:nvSpPr>
          <p:cNvPr id="100" name="TextBox 2"/>
          <p:cNvSpPr/>
          <p:nvPr/>
        </p:nvSpPr>
        <p:spPr>
          <a:xfrm>
            <a:off x="415440" y="1502640"/>
            <a:ext cx="11359800" cy="501768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So, we have an environment where… </a:t>
            </a:r>
            <a:endParaRPr b="0" lang="en-GB" sz="3200" strike="noStrike" u="none">
              <a:solidFill>
                <a:srgbClr val="ffffff"/>
              </a:solidFill>
              <a:effectLst/>
              <a:uFillTx/>
              <a:latin typeface="Arial"/>
            </a:endParaRPr>
          </a:p>
          <a:p>
            <a:pPr>
              <a:lnSpc>
                <a:spcPct val="100000"/>
              </a:lnSpc>
            </a:pPr>
            <a:r>
              <a:rPr b="0" lang="en-GB" sz="3200" strike="noStrike" u="none">
                <a:solidFill>
                  <a:srgbClr val="000000"/>
                </a:solidFill>
                <a:effectLst/>
                <a:uFillTx/>
                <a:latin typeface="Arial"/>
                <a:ea typeface="Arial"/>
              </a:rPr>
              <a:t>	</a:t>
            </a:r>
            <a:r>
              <a:rPr b="0" lang="en-GB" sz="3200" strike="noStrike" u="none">
                <a:solidFill>
                  <a:srgbClr val="000000"/>
                </a:solidFill>
                <a:effectLst/>
                <a:uFillTx/>
                <a:latin typeface="Arial"/>
                <a:ea typeface="Arial"/>
              </a:rPr>
              <a:t>Two groups of people “of the same tongue.”</a:t>
            </a:r>
            <a:endParaRPr b="0" lang="en-GB" sz="3200" strike="noStrike" u="none">
              <a:solidFill>
                <a:srgbClr val="ffffff"/>
              </a:solidFill>
              <a:effectLst/>
              <a:uFillTx/>
              <a:latin typeface="Arial"/>
            </a:endParaRPr>
          </a:p>
          <a:p>
            <a:pPr>
              <a:lnSpc>
                <a:spcPct val="100000"/>
              </a:lnSpc>
            </a:pPr>
            <a:r>
              <a:rPr b="0" lang="en-GB" sz="3200" strike="noStrike" u="none">
                <a:solidFill>
                  <a:srgbClr val="000000"/>
                </a:solidFill>
                <a:effectLst/>
                <a:uFillTx/>
                <a:latin typeface="Arial"/>
                <a:ea typeface="Arial"/>
              </a:rPr>
              <a:t>	</a:t>
            </a:r>
            <a:r>
              <a:rPr b="0" lang="en-GB" sz="3200" strike="noStrike" u="none">
                <a:solidFill>
                  <a:srgbClr val="000000"/>
                </a:solidFill>
                <a:effectLst/>
                <a:uFillTx/>
                <a:latin typeface="Arial"/>
                <a:ea typeface="Arial"/>
              </a:rPr>
              <a:t>The groups have deeply similar cultural roots.</a:t>
            </a:r>
            <a:endParaRPr b="0" lang="en-GB" sz="3200" strike="noStrike" u="none">
              <a:solidFill>
                <a:srgbClr val="ffffff"/>
              </a:solidFill>
              <a:effectLst/>
              <a:uFillTx/>
              <a:latin typeface="Arial"/>
            </a:endParaRPr>
          </a:p>
          <a:p>
            <a:pPr>
              <a:lnSpc>
                <a:spcPct val="100000"/>
              </a:lnSpc>
            </a:pPr>
            <a:r>
              <a:rPr b="0" lang="en-GB" sz="3200" strike="noStrike" u="none">
                <a:solidFill>
                  <a:srgbClr val="000000"/>
                </a:solidFill>
                <a:effectLst/>
                <a:uFillTx/>
                <a:latin typeface="Arial"/>
                <a:ea typeface="Arial"/>
              </a:rPr>
              <a:t>	</a:t>
            </a:r>
            <a:r>
              <a:rPr b="0" lang="en-GB" sz="3200" strike="noStrike" u="none">
                <a:solidFill>
                  <a:srgbClr val="000000"/>
                </a:solidFill>
                <a:effectLst/>
                <a:uFillTx/>
                <a:latin typeface="Arial"/>
                <a:ea typeface="Arial"/>
              </a:rPr>
              <a:t>Ample trade was taking place.</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457200" indent="-457200">
              <a:lnSpc>
                <a:spcPct val="100000"/>
              </a:lnSpc>
              <a:buClr>
                <a:srgbClr val="000000"/>
              </a:buClr>
              <a:buFont typeface="Arial"/>
              <a:buChar char="•"/>
            </a:pPr>
            <a:r>
              <a:rPr b="0" lang="en-GB" sz="3200" strike="noStrike" u="none">
                <a:solidFill>
                  <a:srgbClr val="000000"/>
                </a:solidFill>
                <a:effectLst/>
                <a:uFillTx/>
                <a:latin typeface="Arial"/>
                <a:ea typeface="Arial"/>
              </a:rPr>
              <a:t>This lays the groundwork for koineisation of the “dialects” of Norse the people believed there was.</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457200" indent="-457200">
              <a:lnSpc>
                <a:spcPct val="100000"/>
              </a:lnSpc>
              <a:buClr>
                <a:srgbClr val="000000"/>
              </a:buClr>
              <a:buFont typeface="Arial"/>
              <a:buChar char="•"/>
            </a:pPr>
            <a:r>
              <a:rPr b="0" lang="en-GB" sz="3200" strike="noStrike" u="none">
                <a:solidFill>
                  <a:srgbClr val="000000"/>
                </a:solidFill>
                <a:effectLst/>
                <a:uFillTx/>
                <a:latin typeface="Arial"/>
                <a:ea typeface="Arial"/>
              </a:rPr>
              <a:t>I argue that Early Middle English koineised prior to French influence, around the 12</a:t>
            </a:r>
            <a:r>
              <a:rPr b="0" lang="en-GB" sz="3200" strike="noStrike" u="none" baseline="30000">
                <a:solidFill>
                  <a:srgbClr val="000000"/>
                </a:solidFill>
                <a:effectLst/>
                <a:uFillTx/>
                <a:latin typeface="Arial"/>
                <a:ea typeface="Arial"/>
              </a:rPr>
              <a:t>th</a:t>
            </a:r>
            <a:r>
              <a:rPr b="0" lang="en-GB" sz="3200" strike="noStrike" u="none">
                <a:solidFill>
                  <a:srgbClr val="000000"/>
                </a:solidFill>
                <a:effectLst/>
                <a:uFillTx/>
                <a:latin typeface="Arial"/>
                <a:ea typeface="Arial"/>
              </a:rPr>
              <a:t> Century.</a:t>
            </a:r>
            <a:endParaRPr b="0" lang="en-GB" sz="32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Autofit/>
          </a:bodyPr>
          <a:p>
            <a:pPr indent="0" algn="ctr">
              <a:lnSpc>
                <a:spcPct val="100000"/>
              </a:lnSpc>
              <a:buNone/>
              <a:tabLst>
                <a:tab algn="l" pos="0"/>
              </a:tabLst>
            </a:pPr>
            <a:r>
              <a:rPr b="1" lang="en-GB" sz="4800" strike="noStrike" u="none">
                <a:solidFill>
                  <a:schemeClr val="dk1"/>
                </a:solidFill>
                <a:effectLst/>
                <a:uFillTx/>
                <a:latin typeface="Lobster"/>
                <a:ea typeface="Sriracha"/>
              </a:rPr>
              <a:t>To make an ende…</a:t>
            </a:r>
            <a:endParaRPr b="0" lang="en-GB" sz="4800" strike="noStrike" u="none">
              <a:solidFill>
                <a:srgbClr val="ffffff"/>
              </a:solidFill>
              <a:effectLst/>
              <a:uFillTx/>
              <a:latin typeface="Arial"/>
            </a:endParaRPr>
          </a:p>
        </p:txBody>
      </p:sp>
      <p:sp>
        <p:nvSpPr>
          <p:cNvPr id="102" name="TextBox 2"/>
          <p:cNvSpPr/>
          <p:nvPr/>
        </p:nvSpPr>
        <p:spPr>
          <a:xfrm>
            <a:off x="415440" y="1838520"/>
            <a:ext cx="11359800" cy="354060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I am not an expert – I am merely an English teacher.</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My argument is difficult to linguistically prove due to very few sources dating back to the 12</a:t>
            </a:r>
            <a:r>
              <a:rPr b="0" lang="en-GB" sz="3200" strike="noStrike" u="none" baseline="30000">
                <a:solidFill>
                  <a:srgbClr val="000000"/>
                </a:solidFill>
                <a:effectLst/>
                <a:uFillTx/>
                <a:latin typeface="Arial"/>
                <a:ea typeface="Arial"/>
              </a:rPr>
              <a:t>th</a:t>
            </a:r>
            <a:r>
              <a:rPr b="0" lang="en-GB" sz="3200" strike="noStrike" u="none">
                <a:solidFill>
                  <a:srgbClr val="000000"/>
                </a:solidFill>
                <a:effectLst/>
                <a:uFillTx/>
                <a:latin typeface="Arial"/>
                <a:ea typeface="Arial"/>
              </a:rPr>
              <a:t> Century.</a:t>
            </a:r>
            <a:endParaRPr b="0" lang="en-GB" sz="3200" strike="noStrike" u="none">
              <a:solidFill>
                <a:srgbClr val="ffffff"/>
              </a:solidFill>
              <a:effectLst/>
              <a:uFillTx/>
              <a:latin typeface="Arial"/>
            </a:endParaRPr>
          </a:p>
          <a:p>
            <a:pPr>
              <a:lnSpc>
                <a:spcPct val="100000"/>
              </a:lnSpc>
            </a:pPr>
            <a:endParaRPr b="0" lang="en-GB" sz="3200" strike="noStrike" u="none">
              <a:solidFill>
                <a:srgbClr val="ffffff"/>
              </a:solidFill>
              <a:effectLst/>
              <a:uFillTx/>
              <a:latin typeface="Arial"/>
            </a:endParaRPr>
          </a:p>
          <a:p>
            <a:pPr marL="343080" indent="-343080">
              <a:lnSpc>
                <a:spcPct val="100000"/>
              </a:lnSpc>
              <a:buClr>
                <a:srgbClr val="000000"/>
              </a:buClr>
              <a:buFont typeface="Arial"/>
              <a:buChar char="•"/>
            </a:pPr>
            <a:r>
              <a:rPr b="0" lang="en-GB" sz="3200" strike="noStrike" u="none">
                <a:solidFill>
                  <a:srgbClr val="000000"/>
                </a:solidFill>
                <a:effectLst/>
                <a:uFillTx/>
                <a:latin typeface="Arial"/>
                <a:ea typeface="Arial"/>
              </a:rPr>
              <a:t>Should I pursue historical linguistics in the future, I would probably build on this further.</a:t>
            </a:r>
            <a:endParaRPr b="0" lang="en-GB" sz="32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PlaceHolder 1"/>
          <p:cNvSpPr>
            <a:spLocks noGrp="1"/>
          </p:cNvSpPr>
          <p:nvPr>
            <p:ph type="title"/>
          </p:nvPr>
        </p:nvSpPr>
        <p:spPr>
          <a:xfrm>
            <a:off x="415440" y="380160"/>
            <a:ext cx="11359800" cy="1121400"/>
          </a:xfrm>
          <a:prstGeom prst="rect">
            <a:avLst/>
          </a:prstGeom>
          <a:noFill/>
          <a:ln w="0">
            <a:noFill/>
          </a:ln>
        </p:spPr>
        <p:txBody>
          <a:bodyPr lIns="91440" rIns="91440" tIns="91440" bIns="91440" anchor="ctr">
            <a:normAutofit/>
          </a:bodyPr>
          <a:p>
            <a:pPr indent="0" algn="ctr">
              <a:lnSpc>
                <a:spcPct val="100000"/>
              </a:lnSpc>
              <a:buNone/>
              <a:tabLst>
                <a:tab algn="l" pos="0"/>
              </a:tabLst>
            </a:pPr>
            <a:r>
              <a:rPr b="1" lang="en-GB" sz="5400" strike="noStrike" u="none">
                <a:solidFill>
                  <a:schemeClr val="dk1"/>
                </a:solidFill>
                <a:effectLst/>
                <a:uFillTx/>
                <a:latin typeface="Lobster"/>
                <a:ea typeface="Sriracha"/>
              </a:rPr>
              <a:t>ᚦᚫᛝᛣ᛫ᛄᚢ</a:t>
            </a:r>
            <a:endParaRPr b="0" lang="en-GB" sz="5400" strike="noStrike" u="none">
              <a:solidFill>
                <a:srgbClr val="ffffff"/>
              </a:solidFill>
              <a:effectLst/>
              <a:uFillTx/>
              <a:latin typeface="Arial"/>
            </a:endParaRPr>
          </a:p>
        </p:txBody>
      </p:sp>
      <p:sp>
        <p:nvSpPr>
          <p:cNvPr id="104" name="TextBox 2"/>
          <p:cNvSpPr/>
          <p:nvPr/>
        </p:nvSpPr>
        <p:spPr>
          <a:xfrm>
            <a:off x="415440" y="1502640"/>
            <a:ext cx="11359800" cy="831960"/>
          </a:xfrm>
          <a:prstGeom prst="rect">
            <a:avLst/>
          </a:prstGeom>
          <a:noFill/>
          <a:ln w="0">
            <a:noFill/>
          </a:ln>
        </p:spPr>
        <p:style>
          <a:lnRef idx="0"/>
          <a:fillRef idx="0"/>
          <a:effectRef idx="0"/>
          <a:fontRef idx="minor"/>
        </p:style>
        <p:txBody>
          <a:bodyPr lIns="90000" rIns="90000" tIns="45000" bIns="45000" anchor="t">
            <a:spAutoFit/>
          </a:bodyPr>
          <a:p>
            <a:pPr marL="343080" indent="-343080">
              <a:lnSpc>
                <a:spcPct val="100000"/>
              </a:lnSpc>
              <a:buClr>
                <a:srgbClr val="000000"/>
              </a:buClr>
              <a:buFont typeface="Arial"/>
              <a:buChar char="•"/>
            </a:pPr>
            <a:r>
              <a:rPr b="0" lang="en-GB" sz="2400" strike="noStrike" u="none">
                <a:solidFill>
                  <a:srgbClr val="000000"/>
                </a:solidFill>
                <a:effectLst/>
                <a:uFillTx/>
                <a:latin typeface="Arial"/>
                <a:ea typeface="Arial"/>
              </a:rPr>
              <a:t>The reference list is very long but very interesting, so please click this!</a:t>
            </a:r>
            <a:endParaRPr b="0" lang="en-GB" sz="2400" strike="noStrike" u="none">
              <a:solidFill>
                <a:srgbClr val="ffffff"/>
              </a:solidFill>
              <a:effectLst/>
              <a:uFillTx/>
              <a:latin typeface="Arial"/>
            </a:endParaRPr>
          </a:p>
          <a:p>
            <a:pPr>
              <a:lnSpc>
                <a:spcPct val="100000"/>
              </a:lnSpc>
            </a:pPr>
            <a:endParaRPr b="0" lang="en-GB" sz="2400" strike="noStrike" u="none">
              <a:solidFill>
                <a:srgbClr val="ffffff"/>
              </a:solidFill>
              <a:effectLst/>
              <a:uFillTx/>
              <a:latin typeface="Arial"/>
            </a:endParaRPr>
          </a:p>
        </p:txBody>
      </p:sp>
      <p:pic>
        <p:nvPicPr>
          <p:cNvPr id="105" name="Picture 4" descr=""/>
          <p:cNvPicPr/>
          <p:nvPr/>
        </p:nvPicPr>
        <p:blipFill>
          <a:blip r:embed="rId1"/>
          <a:stretch/>
        </p:blipFill>
        <p:spPr>
          <a:xfrm>
            <a:off x="3783960" y="1990440"/>
            <a:ext cx="4623120" cy="4623120"/>
          </a:xfrm>
          <a:prstGeom prst="rect">
            <a:avLst/>
          </a:prstGeom>
          <a:noFill/>
          <a:ln w="0">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xmlns:r="http://schemas.openxmlformats.org/officeDocument/2006/relationships" name="Classic English Novels Infographics by Slidesgo">
  <a:themeElements>
    <a:clrScheme name="Simple Light">
      <a:dk1>
        <a:srgbClr val="233c4f"/>
      </a:dk1>
      <a:lt1>
        <a:srgbClr val="5a3015"/>
      </a:lt1>
      <a:dk2>
        <a:srgbClr val="b28e69"/>
      </a:dk2>
      <a:lt2>
        <a:srgbClr val="f2dab8"/>
      </a:lt2>
      <a:accent1>
        <a:srgbClr val="f2dab8"/>
      </a:accent1>
      <a:accent2>
        <a:srgbClr val="b50808"/>
      </a:accent2>
      <a:accent3>
        <a:srgbClr val="d4b07f"/>
      </a:accent3>
      <a:accent4>
        <a:srgbClr val="874e2a"/>
      </a:accent4>
      <a:accent5>
        <a:srgbClr val="233c4f"/>
      </a:accent5>
      <a:accent6>
        <a:srgbClr val="5a3015"/>
      </a:accent6>
      <a:hlink>
        <a:srgbClr val="541c1d"/>
      </a:hlink>
      <a:folHlink>
        <a:srgbClr val="0097a7"/>
      </a:folHlink>
    </a:clrScheme>
    <a:fontScheme name="Office">
      <a:majorFont>
        <a:latin typeface="Arial" pitchFamily="0" charset="1"/>
        <a:ea typeface=""/>
        <a:cs typeface=""/>
      </a:majorFont>
      <a:minorFont>
        <a:latin typeface="Arial"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2.xml><?xml version="1.0" encoding="utf-8"?>
<a:theme xmlns:a="http://schemas.openxmlformats.org/drawingml/2006/main" xmlns:r="http://schemas.openxmlformats.org/officeDocument/2006/relationships" name="Classic English Novels Infographics by Slidesgo">
  <a:themeElements>
    <a:clrScheme name="Simple Light">
      <a:dk1>
        <a:srgbClr val="233c4f"/>
      </a:dk1>
      <a:lt1>
        <a:srgbClr val="5a3015"/>
      </a:lt1>
      <a:dk2>
        <a:srgbClr val="b28e69"/>
      </a:dk2>
      <a:lt2>
        <a:srgbClr val="f2dab8"/>
      </a:lt2>
      <a:accent1>
        <a:srgbClr val="f2dab8"/>
      </a:accent1>
      <a:accent2>
        <a:srgbClr val="b50808"/>
      </a:accent2>
      <a:accent3>
        <a:srgbClr val="d4b07f"/>
      </a:accent3>
      <a:accent4>
        <a:srgbClr val="874e2a"/>
      </a:accent4>
      <a:accent5>
        <a:srgbClr val="233c4f"/>
      </a:accent5>
      <a:accent6>
        <a:srgbClr val="5a3015"/>
      </a:accent6>
      <a:hlink>
        <a:srgbClr val="541c1d"/>
      </a:hlink>
      <a:folHlink>
        <a:srgbClr val="0097a7"/>
      </a:folHlink>
    </a:clrScheme>
    <a:fontScheme name="Office">
      <a:majorFont>
        <a:latin typeface="Arial" pitchFamily="0" charset="1"/>
        <a:ea typeface=""/>
        <a:cs typeface=""/>
      </a:majorFont>
      <a:minorFont>
        <a:latin typeface="Arial"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3.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869fb2"/>
      </a:hlink>
      <a:folHlink>
        <a:srgbClr val="0097a7"/>
      </a:folHlink>
    </a:clrScheme>
    <a:fontScheme name="Office">
      <a:majorFont>
        <a:latin typeface="Arial" pitchFamily="0" charset="1"/>
        <a:ea typeface=""/>
        <a:cs typeface=""/>
      </a:majorFont>
      <a:minorFont>
        <a:latin typeface="Arial"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docProps/app.xml><?xml version="1.0" encoding="utf-8"?>
<Properties xmlns="http://schemas.openxmlformats.org/officeDocument/2006/extended-properties" xmlns:vt="http://schemas.openxmlformats.org/officeDocument/2006/docPropsVTypes">
  <Template>Classic English Novels Infographics by Slidesgo</Template>
  <TotalTime>437</TotalTime>
  <Application>LibreOffice/25.2.1.2$Windows_X86_64 LibreOffice_project/d3abf4aee5fd705e4a92bba33a32f40bc4e56f49</Application>
  <AppVersion>15.0000</AppVersion>
  <Words>1320</Words>
  <Paragraphs>101</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2025-03-18T15:48:10Z</dcterms:created>
  <dc:creator>Llinos Evans</dc:creator>
  <dc:description/>
  <dc:language>en-GB</dc:language>
  <cp:lastModifiedBy/>
  <dcterms:modified xsi:type="dcterms:W3CDTF">2025-04-02T18:56:18Z</dcterms:modified>
  <cp:revision>61</cp:revision>
  <dc:subject/>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i4>17</vt:i4>
  </property>
</Properties>
</file>