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18288000" cy="10287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Relationship Id="rId32" Type="http://schemas.openxmlformats.org/officeDocument/2006/relationships/image" Target="../media/image31.png"/><Relationship Id="rId33" Type="http://schemas.openxmlformats.org/officeDocument/2006/relationships/image" Target="../media/image32.png"/><Relationship Id="rId34" Type="http://schemas.openxmlformats.org/officeDocument/2006/relationships/image" Target="../media/image33.png"/><Relationship Id="rId35" Type="http://schemas.openxmlformats.org/officeDocument/2006/relationships/image" Target="../media/image34.png"/><Relationship Id="rId36" Type="http://schemas.openxmlformats.org/officeDocument/2006/relationships/image" Target="../media/image35.png"/><Relationship Id="rId37" Type="http://schemas.openxmlformats.org/officeDocument/2006/relationships/image" Target="../media/image36.png"/><Relationship Id="rId38" Type="http://schemas.openxmlformats.org/officeDocument/2006/relationships/image" Target="../media/image37.png"/><Relationship Id="rId39" Type="http://schemas.openxmlformats.org/officeDocument/2006/relationships/image" Target="../media/image38.png"/><Relationship Id="rId40" Type="http://schemas.openxmlformats.org/officeDocument/2006/relationships/image" Target="../media/image39.png"/><Relationship Id="rId41" Type="http://schemas.openxmlformats.org/officeDocument/2006/relationships/image" Target="../media/image40.png"/><Relationship Id="rId42" Type="http://schemas.openxmlformats.org/officeDocument/2006/relationships/image" Target="../media/image41.png"/><Relationship Id="rId43" Type="http://schemas.openxmlformats.org/officeDocument/2006/relationships/image" Target="../media/image42.png"/><Relationship Id="rId44" Type="http://schemas.openxmlformats.org/officeDocument/2006/relationships/image" Target="../media/image43.png"/><Relationship Id="rId45" Type="http://schemas.openxmlformats.org/officeDocument/2006/relationships/image" Target="../media/image44.png"/><Relationship Id="rId46" Type="http://schemas.openxmlformats.org/officeDocument/2006/relationships/image" Target="../media/image45.png"/><Relationship Id="rId47" Type="http://schemas.openxmlformats.org/officeDocument/2006/relationships/image" Target="../media/image46.png"/><Relationship Id="rId48" Type="http://schemas.openxmlformats.org/officeDocument/2006/relationships/image" Target="../media/image47.png"/><Relationship Id="rId49" Type="http://schemas.openxmlformats.org/officeDocument/2006/relationships/image" Target="../media/image48.png"/><Relationship Id="rId50" Type="http://schemas.openxmlformats.org/officeDocument/2006/relationships/image" Target="../media/image49.png"/><Relationship Id="rId51" Type="http://schemas.openxmlformats.org/officeDocument/2006/relationships/image" Target="../media/image50.png"/><Relationship Id="rId52" Type="http://schemas.openxmlformats.org/officeDocument/2006/relationships/image" Target="../media/image51.png"/><Relationship Id="rId53" Type="http://schemas.openxmlformats.org/officeDocument/2006/relationships/image" Target="../media/image52.png"/><Relationship Id="rId54" Type="http://schemas.openxmlformats.org/officeDocument/2006/relationships/image" Target="../media/image53.png"/><Relationship Id="rId55" Type="http://schemas.openxmlformats.org/officeDocument/2006/relationships/image" Target="../media/image54.png"/><Relationship Id="rId56" Type="http://schemas.openxmlformats.org/officeDocument/2006/relationships/image" Target="../media/image55.png"/><Relationship Id="rId57" Type="http://schemas.openxmlformats.org/officeDocument/2006/relationships/image" Target="../media/image56.png"/><Relationship Id="rId58" Type="http://schemas.openxmlformats.org/officeDocument/2006/relationships/image" Target="../media/image57.png"/><Relationship Id="rId59" Type="http://schemas.openxmlformats.org/officeDocument/2006/relationships/image" Target="../media/image58.png"/><Relationship Id="rId60" Type="http://schemas.openxmlformats.org/officeDocument/2006/relationships/image" Target="../media/image59.png"/><Relationship Id="rId61" Type="http://schemas.openxmlformats.org/officeDocument/2006/relationships/image" Target="../media/image60.png"/><Relationship Id="rId62" Type="http://schemas.openxmlformats.org/officeDocument/2006/relationships/image" Target="../media/image61.png"/><Relationship Id="rId63" Type="http://schemas.openxmlformats.org/officeDocument/2006/relationships/image" Target="../media/image62.png"/><Relationship Id="rId64" Type="http://schemas.openxmlformats.org/officeDocument/2006/relationships/image" Target="../media/image63.png"/><Relationship Id="rId65" Type="http://schemas.openxmlformats.org/officeDocument/2006/relationships/image" Target="../media/image64.png"/><Relationship Id="rId66" Type="http://schemas.openxmlformats.org/officeDocument/2006/relationships/image" Target="../media/image65.png"/><Relationship Id="rId67" Type="http://schemas.openxmlformats.org/officeDocument/2006/relationships/image" Target="../media/image66.png"/><Relationship Id="rId68" Type="http://schemas.openxmlformats.org/officeDocument/2006/relationships/image" Target="../media/image67.png"/><Relationship Id="rId69" Type="http://schemas.openxmlformats.org/officeDocument/2006/relationships/image" Target="../media/image68.png"/><Relationship Id="rId70" Type="http://schemas.openxmlformats.org/officeDocument/2006/relationships/image" Target="../media/image69.png"/><Relationship Id="rId71" Type="http://schemas.openxmlformats.org/officeDocument/2006/relationships/image" Target="../media/image70.png"/><Relationship Id="rId72" Type="http://schemas.openxmlformats.org/officeDocument/2006/relationships/image" Target="../media/image71.png"/><Relationship Id="rId73" Type="http://schemas.openxmlformats.org/officeDocument/2006/relationships/image" Target="../media/image72.png"/><Relationship Id="rId74" Type="http://schemas.openxmlformats.org/officeDocument/2006/relationships/image" Target="../media/image73.png"/><Relationship Id="rId75" Type="http://schemas.openxmlformats.org/officeDocument/2006/relationships/image" Target="../media/image74.png"/><Relationship Id="rId76" Type="http://schemas.openxmlformats.org/officeDocument/2006/relationships/image" Target="../media/image75.png"/><Relationship Id="rId77" Type="http://schemas.openxmlformats.org/officeDocument/2006/relationships/image" Target="../media/image76.png"/><Relationship Id="rId78" Type="http://schemas.openxmlformats.org/officeDocument/2006/relationships/image" Target="../media/image77.png"/><Relationship Id="rId79" Type="http://schemas.openxmlformats.org/officeDocument/2006/relationships/image" Target="../media/image78.png"/><Relationship Id="rId80" Type="http://schemas.openxmlformats.org/officeDocument/2006/relationships/image" Target="../media/image79.png"/><Relationship Id="rId81" Type="http://schemas.openxmlformats.org/officeDocument/2006/relationships/image" Target="../media/image80.png"/><Relationship Id="rId82" Type="http://schemas.openxmlformats.org/officeDocument/2006/relationships/image" Target="../media/image81.png"/><Relationship Id="rId83" Type="http://schemas.openxmlformats.org/officeDocument/2006/relationships/image" Target="../media/image82.png"/><Relationship Id="rId84" Type="http://schemas.openxmlformats.org/officeDocument/2006/relationships/image" Target="../media/image83.png"/><Relationship Id="rId85" Type="http://schemas.openxmlformats.org/officeDocument/2006/relationships/image" Target="../media/image84.png"/><Relationship Id="rId86" Type="http://schemas.openxmlformats.org/officeDocument/2006/relationships/image" Target="../media/image85.png"/><Relationship Id="rId87" Type="http://schemas.openxmlformats.org/officeDocument/2006/relationships/image" Target="../media/image86.png"/><Relationship Id="rId88" Type="http://schemas.openxmlformats.org/officeDocument/2006/relationships/image" Target="../media/image87.png"/><Relationship Id="rId89" Type="http://schemas.openxmlformats.org/officeDocument/2006/relationships/image" Target="../media/image88.png"/><Relationship Id="rId90" Type="http://schemas.openxmlformats.org/officeDocument/2006/relationships/image" Target="../media/image89.png"/><Relationship Id="rId91" Type="http://schemas.openxmlformats.org/officeDocument/2006/relationships/image" Target="../media/image90.png"/><Relationship Id="rId92" Type="http://schemas.openxmlformats.org/officeDocument/2006/relationships/image" Target="../media/image91.png"/><Relationship Id="rId93" Type="http://schemas.openxmlformats.org/officeDocument/2006/relationships/image" Target="../media/image92.png"/><Relationship Id="rId94" Type="http://schemas.openxmlformats.org/officeDocument/2006/relationships/image" Target="../media/image93.png"/><Relationship Id="rId95" Type="http://schemas.openxmlformats.org/officeDocument/2006/relationships/image" Target="../media/image94.png"/><Relationship Id="rId96" Type="http://schemas.openxmlformats.org/officeDocument/2006/relationships/image" Target="../media/image95.png"/><Relationship Id="rId97" Type="http://schemas.openxmlformats.org/officeDocument/2006/relationships/image" Target="../media/image96.png"/><Relationship Id="rId98" Type="http://schemas.openxmlformats.org/officeDocument/2006/relationships/image" Target="../media/image97.png"/><Relationship Id="rId99" Type="http://schemas.openxmlformats.org/officeDocument/2006/relationships/image" Target="../media/image98.png"/><Relationship Id="rId100" Type="http://schemas.openxmlformats.org/officeDocument/2006/relationships/image" Target="../media/image99.png"/><Relationship Id="rId101" Type="http://schemas.openxmlformats.org/officeDocument/2006/relationships/image" Target="../media/image100.png"/><Relationship Id="rId102" Type="http://schemas.openxmlformats.org/officeDocument/2006/relationships/image" Target="../media/image101.png"/><Relationship Id="rId103" Type="http://schemas.openxmlformats.org/officeDocument/2006/relationships/image" Target="../media/image102.png"/><Relationship Id="rId104" Type="http://schemas.openxmlformats.org/officeDocument/2006/relationships/image" Target="../media/image103.png"/><Relationship Id="rId105" Type="http://schemas.openxmlformats.org/officeDocument/2006/relationships/image" Target="../media/image104.png"/><Relationship Id="rId106" Type="http://schemas.openxmlformats.org/officeDocument/2006/relationships/image" Target="../media/image105.png"/><Relationship Id="rId107" Type="http://schemas.openxmlformats.org/officeDocument/2006/relationships/image" Target="../media/image106.png"/><Relationship Id="rId108" Type="http://schemas.openxmlformats.org/officeDocument/2006/relationships/image" Target="../media/image107.png"/><Relationship Id="rId109" Type="http://schemas.openxmlformats.org/officeDocument/2006/relationships/image" Target="../media/image108.png"/><Relationship Id="rId110" Type="http://schemas.openxmlformats.org/officeDocument/2006/relationships/image" Target="../media/image109.png"/><Relationship Id="rId111" Type="http://schemas.openxmlformats.org/officeDocument/2006/relationships/image" Target="../media/image110.png"/><Relationship Id="rId112" Type="http://schemas.openxmlformats.org/officeDocument/2006/relationships/image" Target="../media/image111.png"/><Relationship Id="rId113" Type="http://schemas.openxmlformats.org/officeDocument/2006/relationships/image" Target="../media/image112.png"/><Relationship Id="rId114" Type="http://schemas.openxmlformats.org/officeDocument/2006/relationships/image" Target="../media/image113.png"/><Relationship Id="rId115" Type="http://schemas.openxmlformats.org/officeDocument/2006/relationships/image" Target="../media/image114.png"/><Relationship Id="rId116" Type="http://schemas.openxmlformats.org/officeDocument/2006/relationships/image" Target="../media/image115.png"/><Relationship Id="rId117" Type="http://schemas.openxmlformats.org/officeDocument/2006/relationships/image" Target="../media/image116.png"/><Relationship Id="rId118" Type="http://schemas.openxmlformats.org/officeDocument/2006/relationships/image" Target="../media/image117.png"/><Relationship Id="rId119" Type="http://schemas.openxmlformats.org/officeDocument/2006/relationships/image" Target="../media/image118.png"/><Relationship Id="rId120" Type="http://schemas.openxmlformats.org/officeDocument/2006/relationships/image" Target="../media/image119.png"/><Relationship Id="rId121" Type="http://schemas.openxmlformats.org/officeDocument/2006/relationships/image" Target="../media/image120.png"/><Relationship Id="rId122" Type="http://schemas.openxmlformats.org/officeDocument/2006/relationships/image" Target="../media/image121.png"/><Relationship Id="rId123" Type="http://schemas.openxmlformats.org/officeDocument/2006/relationships/image" Target="../media/image122.png"/><Relationship Id="rId124" Type="http://schemas.openxmlformats.org/officeDocument/2006/relationships/image" Target="../media/image123.png"/><Relationship Id="rId125" Type="http://schemas.openxmlformats.org/officeDocument/2006/relationships/image" Target="../media/image124.png"/><Relationship Id="rId126" Type="http://schemas.openxmlformats.org/officeDocument/2006/relationships/image" Target="../media/image125.png"/><Relationship Id="rId127" Type="http://schemas.openxmlformats.org/officeDocument/2006/relationships/image" Target="../media/image126.png"/><Relationship Id="rId128" Type="http://schemas.openxmlformats.org/officeDocument/2006/relationships/image" Target="../media/image127.png"/><Relationship Id="rId129" Type="http://schemas.openxmlformats.org/officeDocument/2006/relationships/image" Target="../media/image128.png"/><Relationship Id="rId130" Type="http://schemas.openxmlformats.org/officeDocument/2006/relationships/image" Target="../media/image129.png"/><Relationship Id="rId131" Type="http://schemas.openxmlformats.org/officeDocument/2006/relationships/image" Target="../media/image130.png"/><Relationship Id="rId132" Type="http://schemas.openxmlformats.org/officeDocument/2006/relationships/image" Target="../media/image131.png"/><Relationship Id="rId133" Type="http://schemas.openxmlformats.org/officeDocument/2006/relationships/image" Target="../media/image132.png"/><Relationship Id="rId134" Type="http://schemas.openxmlformats.org/officeDocument/2006/relationships/image" Target="../media/image133.png"/><Relationship Id="rId135" Type="http://schemas.openxmlformats.org/officeDocument/2006/relationships/image" Target="../media/image134.png"/><Relationship Id="rId136" Type="http://schemas.openxmlformats.org/officeDocument/2006/relationships/image" Target="../media/image135.png"/><Relationship Id="rId137" Type="http://schemas.openxmlformats.org/officeDocument/2006/relationships/image" Target="../media/image136.png"/><Relationship Id="rId138" Type="http://schemas.openxmlformats.org/officeDocument/2006/relationships/image" Target="../media/image137.png"/><Relationship Id="rId139" Type="http://schemas.openxmlformats.org/officeDocument/2006/relationships/image" Target="../media/image138.png"/><Relationship Id="rId140" Type="http://schemas.openxmlformats.org/officeDocument/2006/relationships/image" Target="../media/image139.png"/><Relationship Id="rId141" Type="http://schemas.openxmlformats.org/officeDocument/2006/relationships/image" Target="../media/image140.png"/><Relationship Id="rId142" Type="http://schemas.openxmlformats.org/officeDocument/2006/relationships/image" Target="../media/image141.png"/><Relationship Id="rId143" Type="http://schemas.openxmlformats.org/officeDocument/2006/relationships/image" Target="../media/image142.png"/><Relationship Id="rId144" Type="http://schemas.openxmlformats.org/officeDocument/2006/relationships/image" Target="../media/image143.png"/><Relationship Id="rId145" Type="http://schemas.openxmlformats.org/officeDocument/2006/relationships/image" Target="../media/image144.png"/><Relationship Id="rId146" Type="http://schemas.openxmlformats.org/officeDocument/2006/relationships/image" Target="../media/image145.png"/><Relationship Id="rId147" Type="http://schemas.openxmlformats.org/officeDocument/2006/relationships/image" Target="../media/image146.png"/><Relationship Id="rId148" Type="http://schemas.openxmlformats.org/officeDocument/2006/relationships/image" Target="../media/image147.png"/><Relationship Id="rId149" Type="http://schemas.openxmlformats.org/officeDocument/2006/relationships/image" Target="../media/image148.png"/><Relationship Id="rId150" Type="http://schemas.openxmlformats.org/officeDocument/2006/relationships/image" Target="../media/image149.png"/><Relationship Id="rId151" Type="http://schemas.openxmlformats.org/officeDocument/2006/relationships/image" Target="../media/image150.png"/><Relationship Id="rId152" Type="http://schemas.openxmlformats.org/officeDocument/2006/relationships/image" Target="../media/image151.png"/><Relationship Id="rId153" Type="http://schemas.openxmlformats.org/officeDocument/2006/relationships/image" Target="../media/image152.png"/><Relationship Id="rId154" Type="http://schemas.openxmlformats.org/officeDocument/2006/relationships/image" Target="../media/image153.png"/><Relationship Id="rId155" Type="http://schemas.openxmlformats.org/officeDocument/2006/relationships/image" Target="../media/image154.png"/><Relationship Id="rId156" Type="http://schemas.openxmlformats.org/officeDocument/2006/relationships/image" Target="../media/image155.png"/><Relationship Id="rId157" Type="http://schemas.openxmlformats.org/officeDocument/2006/relationships/image" Target="../media/image156.png"/><Relationship Id="rId158" Type="http://schemas.openxmlformats.org/officeDocument/2006/relationships/image" Target="../media/image157.png"/><Relationship Id="rId159" Type="http://schemas.openxmlformats.org/officeDocument/2006/relationships/image" Target="../media/image158.png"/><Relationship Id="rId160" Type="http://schemas.openxmlformats.org/officeDocument/2006/relationships/image" Target="../media/image159.png"/><Relationship Id="rId161" Type="http://schemas.openxmlformats.org/officeDocument/2006/relationships/image" Target="../media/image160.png"/><Relationship Id="rId162" Type="http://schemas.openxmlformats.org/officeDocument/2006/relationships/image" Target="../media/image161.png"/><Relationship Id="rId163" Type="http://schemas.openxmlformats.org/officeDocument/2006/relationships/image" Target="../media/image162.png"/><Relationship Id="rId164" Type="http://schemas.openxmlformats.org/officeDocument/2006/relationships/image" Target="../media/image163.png"/><Relationship Id="rId165" Type="http://schemas.openxmlformats.org/officeDocument/2006/relationships/image" Target="../media/image164.png"/><Relationship Id="rId166" Type="http://schemas.openxmlformats.org/officeDocument/2006/relationships/image" Target="../media/image165.png"/><Relationship Id="rId167" Type="http://schemas.openxmlformats.org/officeDocument/2006/relationships/image" Target="../media/image166.png"/><Relationship Id="rId168" Type="http://schemas.openxmlformats.org/officeDocument/2006/relationships/image" Target="../media/image167.png"/><Relationship Id="rId169" Type="http://schemas.openxmlformats.org/officeDocument/2006/relationships/image" Target="../media/image168.png"/><Relationship Id="rId170" Type="http://schemas.openxmlformats.org/officeDocument/2006/relationships/image" Target="../media/image169.png"/><Relationship Id="rId171" Type="http://schemas.openxmlformats.org/officeDocument/2006/relationships/image" Target="../media/image170.png"/><Relationship Id="rId172" Type="http://schemas.openxmlformats.org/officeDocument/2006/relationships/image" Target="../media/image171.png"/><Relationship Id="rId173" Type="http://schemas.openxmlformats.org/officeDocument/2006/relationships/image" Target="../media/image172.png"/><Relationship Id="rId174" Type="http://schemas.openxmlformats.org/officeDocument/2006/relationships/image" Target="../media/image173.png"/><Relationship Id="rId175" Type="http://schemas.openxmlformats.org/officeDocument/2006/relationships/image" Target="../media/image174.png"/><Relationship Id="rId176" Type="http://schemas.openxmlformats.org/officeDocument/2006/relationships/image" Target="../media/image175.png"/><Relationship Id="rId177" Type="http://schemas.openxmlformats.org/officeDocument/2006/relationships/image" Target="../media/image176.png"/><Relationship Id="rId178" Type="http://schemas.openxmlformats.org/officeDocument/2006/relationships/image" Target="../media/image177.png"/><Relationship Id="rId179" Type="http://schemas.openxmlformats.org/officeDocument/2006/relationships/image" Target="../media/image178.png"/><Relationship Id="rId180" Type="http://schemas.openxmlformats.org/officeDocument/2006/relationships/image" Target="../media/image179.png"/><Relationship Id="rId181" Type="http://schemas.openxmlformats.org/officeDocument/2006/relationships/image" Target="../media/image180.png"/><Relationship Id="rId182" Type="http://schemas.openxmlformats.org/officeDocument/2006/relationships/image" Target="../media/image181.png"/><Relationship Id="rId183" Type="http://schemas.openxmlformats.org/officeDocument/2006/relationships/image" Target="../media/image182.png"/><Relationship Id="rId184" Type="http://schemas.openxmlformats.org/officeDocument/2006/relationships/image" Target="../media/image183.png"/><Relationship Id="rId185" Type="http://schemas.openxmlformats.org/officeDocument/2006/relationships/image" Target="../media/image184.png"/><Relationship Id="rId186" Type="http://schemas.openxmlformats.org/officeDocument/2006/relationships/image" Target="../media/image185.png"/><Relationship Id="rId187" Type="http://schemas.openxmlformats.org/officeDocument/2006/relationships/image" Target="../media/image186.png"/><Relationship Id="rId188" Type="http://schemas.openxmlformats.org/officeDocument/2006/relationships/image" Target="../media/image187.png"/><Relationship Id="rId189" Type="http://schemas.openxmlformats.org/officeDocument/2006/relationships/image" Target="../media/image188.png"/><Relationship Id="rId190" Type="http://schemas.openxmlformats.org/officeDocument/2006/relationships/image" Target="../media/image189.png"/><Relationship Id="rId191" Type="http://schemas.openxmlformats.org/officeDocument/2006/relationships/image" Target="../media/image190.png"/><Relationship Id="rId192" Type="http://schemas.openxmlformats.org/officeDocument/2006/relationships/image" Target="../media/image191.png"/><Relationship Id="rId193" Type="http://schemas.openxmlformats.org/officeDocument/2006/relationships/image" Target="../media/image192.png"/><Relationship Id="rId194" Type="http://schemas.openxmlformats.org/officeDocument/2006/relationships/image" Target="../media/image193.png"/><Relationship Id="rId195" Type="http://schemas.openxmlformats.org/officeDocument/2006/relationships/image" Target="../media/image194.png"/><Relationship Id="rId196" Type="http://schemas.openxmlformats.org/officeDocument/2006/relationships/image" Target="../media/image195.png"/><Relationship Id="rId197" Type="http://schemas.openxmlformats.org/officeDocument/2006/relationships/image" Target="../media/image196.png"/><Relationship Id="rId198" Type="http://schemas.openxmlformats.org/officeDocument/2006/relationships/image" Target="../media/image197.png"/><Relationship Id="rId199" Type="http://schemas.openxmlformats.org/officeDocument/2006/relationships/image" Target="../media/image198.png"/><Relationship Id="rId200" Type="http://schemas.openxmlformats.org/officeDocument/2006/relationships/image" Target="../media/image199.png"/><Relationship Id="rId201" Type="http://schemas.openxmlformats.org/officeDocument/2006/relationships/image" Target="../media/image200.png"/><Relationship Id="rId202" Type="http://schemas.openxmlformats.org/officeDocument/2006/relationships/image" Target="../media/image201.png"/><Relationship Id="rId203" Type="http://schemas.openxmlformats.org/officeDocument/2006/relationships/image" Target="../media/image202.png"/><Relationship Id="rId204" Type="http://schemas.openxmlformats.org/officeDocument/2006/relationships/image" Target="../media/image203.png"/><Relationship Id="rId205" Type="http://schemas.openxmlformats.org/officeDocument/2006/relationships/image" Target="../media/image204.png"/><Relationship Id="rId206" Type="http://schemas.openxmlformats.org/officeDocument/2006/relationships/image" Target="../media/image205.png"/><Relationship Id="rId207" Type="http://schemas.openxmlformats.org/officeDocument/2006/relationships/image" Target="../media/image206.png"/><Relationship Id="rId208" Type="http://schemas.openxmlformats.org/officeDocument/2006/relationships/image" Target="../media/image207.png"/><Relationship Id="rId209" Type="http://schemas.openxmlformats.org/officeDocument/2006/relationships/image" Target="../media/image208.png"/><Relationship Id="rId210" Type="http://schemas.openxmlformats.org/officeDocument/2006/relationships/image" Target="../media/image209.png"/><Relationship Id="rId211" Type="http://schemas.openxmlformats.org/officeDocument/2006/relationships/image" Target="../media/image210.png"/><Relationship Id="rId212" Type="http://schemas.openxmlformats.org/officeDocument/2006/relationships/image" Target="../media/image211.png"/><Relationship Id="rId213" Type="http://schemas.openxmlformats.org/officeDocument/2006/relationships/image" Target="../media/image212.png"/><Relationship Id="rId214" Type="http://schemas.openxmlformats.org/officeDocument/2006/relationships/image" Target="../media/image213.png"/><Relationship Id="rId215" Type="http://schemas.openxmlformats.org/officeDocument/2006/relationships/image" Target="../media/image214.png"/><Relationship Id="rId216" Type="http://schemas.openxmlformats.org/officeDocument/2006/relationships/image" Target="../media/image215.png"/><Relationship Id="rId217" Type="http://schemas.openxmlformats.org/officeDocument/2006/relationships/image" Target="../media/image216.png"/><Relationship Id="rId218" Type="http://schemas.openxmlformats.org/officeDocument/2006/relationships/image" Target="../media/image217.png"/><Relationship Id="rId219" Type="http://schemas.openxmlformats.org/officeDocument/2006/relationships/image" Target="../media/image218.png"/><Relationship Id="rId220" Type="http://schemas.openxmlformats.org/officeDocument/2006/relationships/image" Target="../media/image219.png"/><Relationship Id="rId221" Type="http://schemas.openxmlformats.org/officeDocument/2006/relationships/image" Target="../media/image220.png"/><Relationship Id="rId222" Type="http://schemas.openxmlformats.org/officeDocument/2006/relationships/image" Target="../media/image221.png"/><Relationship Id="rId223" Type="http://schemas.openxmlformats.org/officeDocument/2006/relationships/image" Target="../media/image222.png"/><Relationship Id="rId224" Type="http://schemas.openxmlformats.org/officeDocument/2006/relationships/image" Target="../media/image223.png"/><Relationship Id="rId225" Type="http://schemas.openxmlformats.org/officeDocument/2006/relationships/image" Target="../media/image224.png"/><Relationship Id="rId226" Type="http://schemas.openxmlformats.org/officeDocument/2006/relationships/image" Target="../media/image225.png"/><Relationship Id="rId227" Type="http://schemas.openxmlformats.org/officeDocument/2006/relationships/image" Target="../media/image226.png"/><Relationship Id="rId228" Type="http://schemas.openxmlformats.org/officeDocument/2006/relationships/image" Target="../media/image227.png"/><Relationship Id="rId229" Type="http://schemas.openxmlformats.org/officeDocument/2006/relationships/image" Target="../media/image228.png"/><Relationship Id="rId230" Type="http://schemas.openxmlformats.org/officeDocument/2006/relationships/image" Target="../media/image229.png"/><Relationship Id="rId231" Type="http://schemas.openxmlformats.org/officeDocument/2006/relationships/image" Target="../media/image230.png"/><Relationship Id="rId232" Type="http://schemas.openxmlformats.org/officeDocument/2006/relationships/image" Target="../media/image231.png"/><Relationship Id="rId233" Type="http://schemas.openxmlformats.org/officeDocument/2006/relationships/image" Target="../media/image232.png"/><Relationship Id="rId234" Type="http://schemas.openxmlformats.org/officeDocument/2006/relationships/image" Target="../media/image233.png"/><Relationship Id="rId235" Type="http://schemas.openxmlformats.org/officeDocument/2006/relationships/image" Target="../media/image234.png"/><Relationship Id="rId236" Type="http://schemas.openxmlformats.org/officeDocument/2006/relationships/image" Target="../media/image235.png"/><Relationship Id="rId237" Type="http://schemas.openxmlformats.org/officeDocument/2006/relationships/image" Target="../media/image236.png"/><Relationship Id="rId238" Type="http://schemas.openxmlformats.org/officeDocument/2006/relationships/image" Target="../media/image237.png"/><Relationship Id="rId239" Type="http://schemas.openxmlformats.org/officeDocument/2006/relationships/image" Target="../media/image238.png"/><Relationship Id="rId240" Type="http://schemas.openxmlformats.org/officeDocument/2006/relationships/image" Target="../media/image239.png"/><Relationship Id="rId241" Type="http://schemas.openxmlformats.org/officeDocument/2006/relationships/image" Target="../media/image240.png"/><Relationship Id="rId242" Type="http://schemas.openxmlformats.org/officeDocument/2006/relationships/image" Target="../media/image241.png"/><Relationship Id="rId243" Type="http://schemas.openxmlformats.org/officeDocument/2006/relationships/image" Target="../media/image242.png"/><Relationship Id="rId244" Type="http://schemas.openxmlformats.org/officeDocument/2006/relationships/image" Target="../media/image243.png"/><Relationship Id="rId245" Type="http://schemas.openxmlformats.org/officeDocument/2006/relationships/image" Target="../media/image244.png"/><Relationship Id="rId246" Type="http://schemas.openxmlformats.org/officeDocument/2006/relationships/image" Target="../media/image245.png"/><Relationship Id="rId247" Type="http://schemas.openxmlformats.org/officeDocument/2006/relationships/image" Target="../media/image246.png"/><Relationship Id="rId248" Type="http://schemas.openxmlformats.org/officeDocument/2006/relationships/image" Target="../media/image247.png"/><Relationship Id="rId249" Type="http://schemas.openxmlformats.org/officeDocument/2006/relationships/image" Target="../media/image248.png"/><Relationship Id="rId250" Type="http://schemas.openxmlformats.org/officeDocument/2006/relationships/image" Target="../media/image249.png"/><Relationship Id="rId251" Type="http://schemas.openxmlformats.org/officeDocument/2006/relationships/image" Target="../media/image250.png"/><Relationship Id="rId252" Type="http://schemas.openxmlformats.org/officeDocument/2006/relationships/image" Target="../media/image251.png"/><Relationship Id="rId253" Type="http://schemas.openxmlformats.org/officeDocument/2006/relationships/image" Target="../media/image252.png"/><Relationship Id="rId254" Type="http://schemas.openxmlformats.org/officeDocument/2006/relationships/image" Target="../media/image253.png"/><Relationship Id="rId255" Type="http://schemas.openxmlformats.org/officeDocument/2006/relationships/image" Target="../media/image254.png"/><Relationship Id="rId256" Type="http://schemas.openxmlformats.org/officeDocument/2006/relationships/image" Target="../media/image255.png"/><Relationship Id="rId257" Type="http://schemas.openxmlformats.org/officeDocument/2006/relationships/image" Target="../media/image256.png"/><Relationship Id="rId258" Type="http://schemas.openxmlformats.org/officeDocument/2006/relationships/image" Target="../media/image257.png"/><Relationship Id="rId259" Type="http://schemas.openxmlformats.org/officeDocument/2006/relationships/image" Target="../media/image258.png"/><Relationship Id="rId260" Type="http://schemas.openxmlformats.org/officeDocument/2006/relationships/image" Target="../media/image259.png"/><Relationship Id="rId261" Type="http://schemas.openxmlformats.org/officeDocument/2006/relationships/image" Target="../media/image260.png"/><Relationship Id="rId262" Type="http://schemas.openxmlformats.org/officeDocument/2006/relationships/image" Target="../media/image261.png"/><Relationship Id="rId263" Type="http://schemas.openxmlformats.org/officeDocument/2006/relationships/image" Target="../media/image262.png"/><Relationship Id="rId264" Type="http://schemas.openxmlformats.org/officeDocument/2006/relationships/image" Target="../media/image263.png"/><Relationship Id="rId265" Type="http://schemas.openxmlformats.org/officeDocument/2006/relationships/image" Target="../media/image264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0" i="0">
                <a:solidFill>
                  <a:srgbClr val="BA9CD5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500" b="0" i="0">
                <a:solidFill>
                  <a:srgbClr val="F5F5F5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BA9CD5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500" b="0" i="0">
                <a:solidFill>
                  <a:srgbClr val="F5F5F5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BA9CD5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08093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4852473" y="9356169"/>
            <a:ext cx="305435" cy="311150"/>
          </a:xfrm>
          <a:custGeom>
            <a:avLst/>
            <a:gdLst/>
            <a:ahLst/>
            <a:cxnLst/>
            <a:rect l="l" t="t" r="r" b="b"/>
            <a:pathLst>
              <a:path w="305435" h="311150">
                <a:moveTo>
                  <a:pt x="128572" y="310902"/>
                </a:moveTo>
                <a:lnTo>
                  <a:pt x="90618" y="299260"/>
                </a:lnTo>
                <a:lnTo>
                  <a:pt x="56587" y="280623"/>
                </a:lnTo>
                <a:lnTo>
                  <a:pt x="9728" y="228213"/>
                </a:lnTo>
                <a:lnTo>
                  <a:pt x="0" y="186112"/>
                </a:lnTo>
                <a:lnTo>
                  <a:pt x="960" y="139663"/>
                </a:lnTo>
                <a:lnTo>
                  <a:pt x="11546" y="93720"/>
                </a:lnTo>
                <a:lnTo>
                  <a:pt x="30691" y="53137"/>
                </a:lnTo>
                <a:lnTo>
                  <a:pt x="57331" y="22769"/>
                </a:lnTo>
                <a:lnTo>
                  <a:pt x="97622" y="3845"/>
                </a:lnTo>
                <a:lnTo>
                  <a:pt x="144090" y="0"/>
                </a:lnTo>
                <a:lnTo>
                  <a:pt x="191877" y="9271"/>
                </a:lnTo>
                <a:lnTo>
                  <a:pt x="236122" y="29697"/>
                </a:lnTo>
                <a:lnTo>
                  <a:pt x="271967" y="59319"/>
                </a:lnTo>
                <a:lnTo>
                  <a:pt x="294553" y="96172"/>
                </a:lnTo>
                <a:lnTo>
                  <a:pt x="304970" y="140728"/>
                </a:lnTo>
                <a:lnTo>
                  <a:pt x="304135" y="186663"/>
                </a:lnTo>
                <a:lnTo>
                  <a:pt x="292087" y="230099"/>
                </a:lnTo>
                <a:lnTo>
                  <a:pt x="268864" y="267160"/>
                </a:lnTo>
                <a:lnTo>
                  <a:pt x="234502" y="293965"/>
                </a:lnTo>
                <a:lnTo>
                  <a:pt x="189041" y="306638"/>
                </a:lnTo>
                <a:lnTo>
                  <a:pt x="128572" y="310902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5005063" y="7978433"/>
            <a:ext cx="1437005" cy="1462405"/>
          </a:xfrm>
          <a:custGeom>
            <a:avLst/>
            <a:gdLst/>
            <a:ahLst/>
            <a:cxnLst/>
            <a:rect l="l" t="t" r="r" b="b"/>
            <a:pathLst>
              <a:path w="1437004" h="1462404">
                <a:moveTo>
                  <a:pt x="802484" y="1462308"/>
                </a:moveTo>
                <a:lnTo>
                  <a:pt x="757194" y="1460710"/>
                </a:lnTo>
                <a:lnTo>
                  <a:pt x="711584" y="1456308"/>
                </a:lnTo>
                <a:lnTo>
                  <a:pt x="665846" y="1449204"/>
                </a:lnTo>
                <a:lnTo>
                  <a:pt x="620171" y="1439499"/>
                </a:lnTo>
                <a:lnTo>
                  <a:pt x="574753" y="1427295"/>
                </a:lnTo>
                <a:lnTo>
                  <a:pt x="529781" y="1412691"/>
                </a:lnTo>
                <a:lnTo>
                  <a:pt x="485449" y="1395788"/>
                </a:lnTo>
                <a:lnTo>
                  <a:pt x="441947" y="1376689"/>
                </a:lnTo>
                <a:lnTo>
                  <a:pt x="399469" y="1355494"/>
                </a:lnTo>
                <a:lnTo>
                  <a:pt x="358204" y="1332304"/>
                </a:lnTo>
                <a:lnTo>
                  <a:pt x="318347" y="1307219"/>
                </a:lnTo>
                <a:lnTo>
                  <a:pt x="280087" y="1280341"/>
                </a:lnTo>
                <a:lnTo>
                  <a:pt x="243617" y="1251772"/>
                </a:lnTo>
                <a:lnTo>
                  <a:pt x="209129" y="1221611"/>
                </a:lnTo>
                <a:lnTo>
                  <a:pt x="176815" y="1189960"/>
                </a:lnTo>
                <a:lnTo>
                  <a:pt x="146866" y="1156920"/>
                </a:lnTo>
                <a:lnTo>
                  <a:pt x="119474" y="1122592"/>
                </a:lnTo>
                <a:lnTo>
                  <a:pt x="94831" y="1087077"/>
                </a:lnTo>
                <a:lnTo>
                  <a:pt x="73129" y="1050475"/>
                </a:lnTo>
                <a:lnTo>
                  <a:pt x="54560" y="1012889"/>
                </a:lnTo>
                <a:lnTo>
                  <a:pt x="39314" y="974419"/>
                </a:lnTo>
                <a:lnTo>
                  <a:pt x="27585" y="935165"/>
                </a:lnTo>
                <a:lnTo>
                  <a:pt x="17438" y="892329"/>
                </a:lnTo>
                <a:lnTo>
                  <a:pt x="9623" y="848835"/>
                </a:lnTo>
                <a:lnTo>
                  <a:pt x="4124" y="804842"/>
                </a:lnTo>
                <a:lnTo>
                  <a:pt x="922" y="760510"/>
                </a:lnTo>
                <a:lnTo>
                  <a:pt x="0" y="715997"/>
                </a:lnTo>
                <a:lnTo>
                  <a:pt x="1339" y="671462"/>
                </a:lnTo>
                <a:lnTo>
                  <a:pt x="4924" y="627065"/>
                </a:lnTo>
                <a:lnTo>
                  <a:pt x="10735" y="582965"/>
                </a:lnTo>
                <a:lnTo>
                  <a:pt x="18754" y="539321"/>
                </a:lnTo>
                <a:lnTo>
                  <a:pt x="28966" y="496293"/>
                </a:lnTo>
                <a:lnTo>
                  <a:pt x="41350" y="454038"/>
                </a:lnTo>
                <a:lnTo>
                  <a:pt x="55891" y="412717"/>
                </a:lnTo>
                <a:lnTo>
                  <a:pt x="72569" y="372488"/>
                </a:lnTo>
                <a:lnTo>
                  <a:pt x="91369" y="333511"/>
                </a:lnTo>
                <a:lnTo>
                  <a:pt x="112270" y="295945"/>
                </a:lnTo>
                <a:lnTo>
                  <a:pt x="135257" y="259949"/>
                </a:lnTo>
                <a:lnTo>
                  <a:pt x="160312" y="225682"/>
                </a:lnTo>
                <a:lnTo>
                  <a:pt x="187416" y="193304"/>
                </a:lnTo>
                <a:lnTo>
                  <a:pt x="216551" y="162973"/>
                </a:lnTo>
                <a:lnTo>
                  <a:pt x="247701" y="134848"/>
                </a:lnTo>
                <a:lnTo>
                  <a:pt x="280848" y="109089"/>
                </a:lnTo>
                <a:lnTo>
                  <a:pt x="315973" y="85855"/>
                </a:lnTo>
                <a:lnTo>
                  <a:pt x="353060" y="65305"/>
                </a:lnTo>
                <a:lnTo>
                  <a:pt x="392090" y="47598"/>
                </a:lnTo>
                <a:lnTo>
                  <a:pt x="433045" y="32893"/>
                </a:lnTo>
                <a:lnTo>
                  <a:pt x="475909" y="21350"/>
                </a:lnTo>
                <a:lnTo>
                  <a:pt x="520662" y="13128"/>
                </a:lnTo>
                <a:lnTo>
                  <a:pt x="567289" y="8385"/>
                </a:lnTo>
                <a:lnTo>
                  <a:pt x="615770" y="7281"/>
                </a:lnTo>
                <a:lnTo>
                  <a:pt x="725116" y="5044"/>
                </a:lnTo>
                <a:lnTo>
                  <a:pt x="773730" y="0"/>
                </a:lnTo>
                <a:lnTo>
                  <a:pt x="823256" y="1744"/>
                </a:lnTo>
                <a:lnTo>
                  <a:pt x="873251" y="9565"/>
                </a:lnTo>
                <a:lnTo>
                  <a:pt x="923269" y="22746"/>
                </a:lnTo>
                <a:lnTo>
                  <a:pt x="972866" y="40574"/>
                </a:lnTo>
                <a:lnTo>
                  <a:pt x="1021597" y="62335"/>
                </a:lnTo>
                <a:lnTo>
                  <a:pt x="1069019" y="87313"/>
                </a:lnTo>
                <a:lnTo>
                  <a:pt x="1114687" y="114796"/>
                </a:lnTo>
                <a:lnTo>
                  <a:pt x="1158155" y="144068"/>
                </a:lnTo>
                <a:lnTo>
                  <a:pt x="1198981" y="174414"/>
                </a:lnTo>
                <a:lnTo>
                  <a:pt x="1236718" y="205122"/>
                </a:lnTo>
                <a:lnTo>
                  <a:pt x="1270923" y="235477"/>
                </a:lnTo>
                <a:lnTo>
                  <a:pt x="1301152" y="264763"/>
                </a:lnTo>
                <a:lnTo>
                  <a:pt x="1351183" y="324087"/>
                </a:lnTo>
                <a:lnTo>
                  <a:pt x="1372221" y="358591"/>
                </a:lnTo>
                <a:lnTo>
                  <a:pt x="1390152" y="395538"/>
                </a:lnTo>
                <a:lnTo>
                  <a:pt x="1405055" y="434686"/>
                </a:lnTo>
                <a:lnTo>
                  <a:pt x="1417011" y="475794"/>
                </a:lnTo>
                <a:lnTo>
                  <a:pt x="1426097" y="518620"/>
                </a:lnTo>
                <a:lnTo>
                  <a:pt x="1432393" y="562922"/>
                </a:lnTo>
                <a:lnTo>
                  <a:pt x="1435978" y="608457"/>
                </a:lnTo>
                <a:lnTo>
                  <a:pt x="1436932" y="654985"/>
                </a:lnTo>
                <a:lnTo>
                  <a:pt x="1435334" y="702264"/>
                </a:lnTo>
                <a:lnTo>
                  <a:pt x="1431263" y="750051"/>
                </a:lnTo>
                <a:lnTo>
                  <a:pt x="1424798" y="798105"/>
                </a:lnTo>
                <a:lnTo>
                  <a:pt x="1416019" y="846185"/>
                </a:lnTo>
                <a:lnTo>
                  <a:pt x="1405004" y="894048"/>
                </a:lnTo>
                <a:lnTo>
                  <a:pt x="1391833" y="941452"/>
                </a:lnTo>
                <a:lnTo>
                  <a:pt x="1376585" y="988156"/>
                </a:lnTo>
                <a:lnTo>
                  <a:pt x="1359340" y="1033918"/>
                </a:lnTo>
                <a:lnTo>
                  <a:pt x="1340177" y="1078496"/>
                </a:lnTo>
                <a:lnTo>
                  <a:pt x="1319174" y="1121648"/>
                </a:lnTo>
                <a:lnTo>
                  <a:pt x="1296411" y="1163133"/>
                </a:lnTo>
                <a:lnTo>
                  <a:pt x="1271968" y="1202708"/>
                </a:lnTo>
                <a:lnTo>
                  <a:pt x="1245923" y="1240133"/>
                </a:lnTo>
                <a:lnTo>
                  <a:pt x="1218355" y="1275165"/>
                </a:lnTo>
                <a:lnTo>
                  <a:pt x="1189345" y="1307562"/>
                </a:lnTo>
                <a:lnTo>
                  <a:pt x="1158971" y="1337082"/>
                </a:lnTo>
                <a:lnTo>
                  <a:pt x="1127313" y="1363485"/>
                </a:lnTo>
                <a:lnTo>
                  <a:pt x="1094449" y="1386527"/>
                </a:lnTo>
                <a:lnTo>
                  <a:pt x="1056768" y="1407378"/>
                </a:lnTo>
                <a:lnTo>
                  <a:pt x="1017425" y="1424719"/>
                </a:lnTo>
                <a:lnTo>
                  <a:pt x="976611" y="1438651"/>
                </a:lnTo>
                <a:lnTo>
                  <a:pt x="934518" y="1449275"/>
                </a:lnTo>
                <a:lnTo>
                  <a:pt x="891338" y="1456692"/>
                </a:lnTo>
                <a:lnTo>
                  <a:pt x="847263" y="1461003"/>
                </a:lnTo>
                <a:lnTo>
                  <a:pt x="802484" y="1462308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7139458" y="793968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7011023" y="815957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6941533" y="802909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192"/>
                </a:moveTo>
                <a:lnTo>
                  <a:pt x="13266" y="56724"/>
                </a:lnTo>
                <a:lnTo>
                  <a:pt x="0" y="35213"/>
                </a:lnTo>
                <a:lnTo>
                  <a:pt x="6527" y="10841"/>
                </a:lnTo>
                <a:lnTo>
                  <a:pt x="27176" y="0"/>
                </a:lnTo>
                <a:lnTo>
                  <a:pt x="50072" y="4449"/>
                </a:lnTo>
                <a:lnTo>
                  <a:pt x="63339" y="25948"/>
                </a:lnTo>
                <a:lnTo>
                  <a:pt x="56812" y="50354"/>
                </a:lnTo>
                <a:lnTo>
                  <a:pt x="3616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7104714" y="804528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6782186" y="790178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480" y="10865"/>
                </a:lnTo>
                <a:lnTo>
                  <a:pt x="27106" y="0"/>
                </a:lnTo>
                <a:lnTo>
                  <a:pt x="49994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6652221" y="8111819"/>
            <a:ext cx="169545" cy="96520"/>
          </a:xfrm>
          <a:custGeom>
            <a:avLst/>
            <a:gdLst/>
            <a:ahLst/>
            <a:cxnLst/>
            <a:rect l="l" t="t" r="r" b="b"/>
            <a:pathLst>
              <a:path w="169545" h="96520">
                <a:moveTo>
                  <a:pt x="63258" y="25984"/>
                </a:moveTo>
                <a:lnTo>
                  <a:pt x="50012" y="4470"/>
                </a:lnTo>
                <a:lnTo>
                  <a:pt x="27139" y="0"/>
                </a:lnTo>
                <a:lnTo>
                  <a:pt x="6515" y="10833"/>
                </a:lnTo>
                <a:lnTo>
                  <a:pt x="0" y="35242"/>
                </a:lnTo>
                <a:lnTo>
                  <a:pt x="13258" y="56756"/>
                </a:lnTo>
                <a:lnTo>
                  <a:pt x="36131" y="61226"/>
                </a:lnTo>
                <a:lnTo>
                  <a:pt x="56756" y="50380"/>
                </a:lnTo>
                <a:lnTo>
                  <a:pt x="63258" y="25984"/>
                </a:lnTo>
                <a:close/>
              </a:path>
              <a:path w="169545" h="96520">
                <a:moveTo>
                  <a:pt x="168935" y="60718"/>
                </a:moveTo>
                <a:lnTo>
                  <a:pt x="155638" y="39217"/>
                </a:lnTo>
                <a:lnTo>
                  <a:pt x="132740" y="34747"/>
                </a:lnTo>
                <a:lnTo>
                  <a:pt x="112115" y="45580"/>
                </a:lnTo>
                <a:lnTo>
                  <a:pt x="105600" y="69989"/>
                </a:lnTo>
                <a:lnTo>
                  <a:pt x="118846" y="91490"/>
                </a:lnTo>
                <a:lnTo>
                  <a:pt x="141732" y="95935"/>
                </a:lnTo>
                <a:lnTo>
                  <a:pt x="162382" y="85102"/>
                </a:lnTo>
                <a:lnTo>
                  <a:pt x="168935" y="6071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g object 25"/>
          <p:cNvSpPr/>
          <p:nvPr/>
        </p:nvSpPr>
        <p:spPr>
          <a:xfrm>
            <a:off x="6870686" y="823045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4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g object 26"/>
          <p:cNvSpPr/>
          <p:nvPr/>
        </p:nvSpPr>
        <p:spPr>
          <a:xfrm>
            <a:off x="6903673" y="838637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g object 27"/>
          <p:cNvSpPr/>
          <p:nvPr/>
        </p:nvSpPr>
        <p:spPr>
          <a:xfrm>
            <a:off x="6710700" y="830421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52"/>
                </a:lnTo>
                <a:lnTo>
                  <a:pt x="0" y="35253"/>
                </a:lnTo>
                <a:lnTo>
                  <a:pt x="6480" y="10846"/>
                </a:lnTo>
                <a:lnTo>
                  <a:pt x="27106" y="0"/>
                </a:lnTo>
                <a:lnTo>
                  <a:pt x="49994" y="4444"/>
                </a:lnTo>
                <a:lnTo>
                  <a:pt x="63259" y="25908"/>
                </a:lnTo>
                <a:lnTo>
                  <a:pt x="56744" y="50327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g object 28"/>
          <p:cNvSpPr/>
          <p:nvPr/>
        </p:nvSpPr>
        <p:spPr>
          <a:xfrm>
            <a:off x="6548957" y="829783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g object 29"/>
          <p:cNvSpPr/>
          <p:nvPr/>
        </p:nvSpPr>
        <p:spPr>
          <a:xfrm>
            <a:off x="6502951" y="805337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g object 30"/>
          <p:cNvSpPr/>
          <p:nvPr/>
        </p:nvSpPr>
        <p:spPr>
          <a:xfrm>
            <a:off x="6539692" y="7756529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222"/>
                </a:moveTo>
                <a:lnTo>
                  <a:pt x="13266" y="56763"/>
                </a:lnTo>
                <a:lnTo>
                  <a:pt x="0" y="35253"/>
                </a:lnTo>
                <a:lnTo>
                  <a:pt x="6515" y="10846"/>
                </a:lnTo>
                <a:lnTo>
                  <a:pt x="27146" y="0"/>
                </a:lnTo>
                <a:lnTo>
                  <a:pt x="50039" y="4444"/>
                </a:lnTo>
                <a:lnTo>
                  <a:pt x="63339" y="25908"/>
                </a:lnTo>
                <a:lnTo>
                  <a:pt x="56812" y="50361"/>
                </a:lnTo>
                <a:lnTo>
                  <a:pt x="3616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g object 31"/>
          <p:cNvSpPr/>
          <p:nvPr/>
        </p:nvSpPr>
        <p:spPr>
          <a:xfrm>
            <a:off x="6753193" y="7705061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92" y="61192"/>
                </a:moveTo>
                <a:lnTo>
                  <a:pt x="13300" y="56748"/>
                </a:lnTo>
                <a:lnTo>
                  <a:pt x="0" y="35283"/>
                </a:lnTo>
                <a:lnTo>
                  <a:pt x="6527" y="10865"/>
                </a:lnTo>
                <a:lnTo>
                  <a:pt x="27176" y="0"/>
                </a:lnTo>
                <a:lnTo>
                  <a:pt x="50072" y="4440"/>
                </a:lnTo>
                <a:lnTo>
                  <a:pt x="63339" y="25938"/>
                </a:lnTo>
                <a:lnTo>
                  <a:pt x="56823" y="50346"/>
                </a:lnTo>
                <a:lnTo>
                  <a:pt x="3619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g object 32"/>
          <p:cNvSpPr/>
          <p:nvPr/>
        </p:nvSpPr>
        <p:spPr>
          <a:xfrm>
            <a:off x="6916373" y="772126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192"/>
                </a:moveTo>
                <a:lnTo>
                  <a:pt x="13266" y="56724"/>
                </a:lnTo>
                <a:lnTo>
                  <a:pt x="0" y="35214"/>
                </a:lnTo>
                <a:lnTo>
                  <a:pt x="6515" y="10841"/>
                </a:lnTo>
                <a:lnTo>
                  <a:pt x="27146" y="0"/>
                </a:lnTo>
                <a:lnTo>
                  <a:pt x="50039" y="4449"/>
                </a:lnTo>
                <a:lnTo>
                  <a:pt x="63339" y="25948"/>
                </a:lnTo>
                <a:lnTo>
                  <a:pt x="56812" y="50354"/>
                </a:lnTo>
                <a:lnTo>
                  <a:pt x="3616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g object 33"/>
          <p:cNvSpPr/>
          <p:nvPr/>
        </p:nvSpPr>
        <p:spPr>
          <a:xfrm>
            <a:off x="6936661" y="785897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g object 34"/>
          <p:cNvSpPr/>
          <p:nvPr/>
        </p:nvSpPr>
        <p:spPr>
          <a:xfrm>
            <a:off x="7097845" y="772474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52"/>
                </a:lnTo>
                <a:lnTo>
                  <a:pt x="0" y="35253"/>
                </a:lnTo>
                <a:lnTo>
                  <a:pt x="6514" y="10846"/>
                </a:lnTo>
                <a:lnTo>
                  <a:pt x="27136" y="0"/>
                </a:lnTo>
                <a:lnTo>
                  <a:pt x="50005" y="4444"/>
                </a:lnTo>
                <a:lnTo>
                  <a:pt x="63259" y="25908"/>
                </a:lnTo>
                <a:lnTo>
                  <a:pt x="56744" y="50327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g object 35"/>
          <p:cNvSpPr/>
          <p:nvPr/>
        </p:nvSpPr>
        <p:spPr>
          <a:xfrm>
            <a:off x="6991613" y="754938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222"/>
                </a:moveTo>
                <a:lnTo>
                  <a:pt x="13266" y="56782"/>
                </a:lnTo>
                <a:lnTo>
                  <a:pt x="0" y="35283"/>
                </a:lnTo>
                <a:lnTo>
                  <a:pt x="6515" y="10865"/>
                </a:lnTo>
                <a:lnTo>
                  <a:pt x="27146" y="0"/>
                </a:lnTo>
                <a:lnTo>
                  <a:pt x="50039" y="4440"/>
                </a:lnTo>
                <a:lnTo>
                  <a:pt x="63339" y="25938"/>
                </a:lnTo>
                <a:lnTo>
                  <a:pt x="56812" y="50357"/>
                </a:lnTo>
                <a:lnTo>
                  <a:pt x="3616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g object 36"/>
          <p:cNvSpPr/>
          <p:nvPr/>
        </p:nvSpPr>
        <p:spPr>
          <a:xfrm>
            <a:off x="7202238" y="8161604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g object 37"/>
          <p:cNvSpPr/>
          <p:nvPr/>
        </p:nvSpPr>
        <p:spPr>
          <a:xfrm>
            <a:off x="7193293" y="837395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g object 38"/>
          <p:cNvSpPr/>
          <p:nvPr/>
        </p:nvSpPr>
        <p:spPr>
          <a:xfrm>
            <a:off x="7075799" y="853194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g object 39"/>
          <p:cNvSpPr/>
          <p:nvPr/>
        </p:nvSpPr>
        <p:spPr>
          <a:xfrm>
            <a:off x="7043930" y="831552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92" y="61192"/>
                </a:moveTo>
                <a:lnTo>
                  <a:pt x="13300" y="56724"/>
                </a:lnTo>
                <a:lnTo>
                  <a:pt x="0" y="35214"/>
                </a:lnTo>
                <a:lnTo>
                  <a:pt x="6527" y="10841"/>
                </a:lnTo>
                <a:lnTo>
                  <a:pt x="27176" y="0"/>
                </a:lnTo>
                <a:lnTo>
                  <a:pt x="50072" y="4449"/>
                </a:lnTo>
                <a:lnTo>
                  <a:pt x="63339" y="25948"/>
                </a:lnTo>
                <a:lnTo>
                  <a:pt x="56823" y="50354"/>
                </a:lnTo>
                <a:lnTo>
                  <a:pt x="3619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g object 40"/>
          <p:cNvSpPr/>
          <p:nvPr/>
        </p:nvSpPr>
        <p:spPr>
          <a:xfrm>
            <a:off x="6923322" y="8725189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bg object 41"/>
          <p:cNvSpPr/>
          <p:nvPr/>
        </p:nvSpPr>
        <p:spPr>
          <a:xfrm>
            <a:off x="6965015" y="859848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092" y="61192"/>
                </a:moveTo>
                <a:lnTo>
                  <a:pt x="13220" y="56743"/>
                </a:lnTo>
                <a:lnTo>
                  <a:pt x="0" y="35243"/>
                </a:lnTo>
                <a:lnTo>
                  <a:pt x="6480" y="10837"/>
                </a:lnTo>
                <a:lnTo>
                  <a:pt x="27106" y="0"/>
                </a:lnTo>
                <a:lnTo>
                  <a:pt x="49994" y="4467"/>
                </a:lnTo>
                <a:lnTo>
                  <a:pt x="63259" y="25978"/>
                </a:lnTo>
                <a:lnTo>
                  <a:pt x="56733" y="50351"/>
                </a:lnTo>
                <a:lnTo>
                  <a:pt x="3609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bg object 42"/>
          <p:cNvSpPr/>
          <p:nvPr/>
        </p:nvSpPr>
        <p:spPr>
          <a:xfrm>
            <a:off x="6825557" y="853857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480" y="10837"/>
                </a:lnTo>
                <a:lnTo>
                  <a:pt x="27106" y="0"/>
                </a:lnTo>
                <a:lnTo>
                  <a:pt x="49994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bg object 43"/>
          <p:cNvSpPr/>
          <p:nvPr/>
        </p:nvSpPr>
        <p:spPr>
          <a:xfrm>
            <a:off x="6588015" y="856345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bg object 44"/>
          <p:cNvSpPr/>
          <p:nvPr/>
        </p:nvSpPr>
        <p:spPr>
          <a:xfrm>
            <a:off x="6563414" y="873789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480" y="10865"/>
                </a:lnTo>
                <a:lnTo>
                  <a:pt x="27106" y="0"/>
                </a:lnTo>
                <a:lnTo>
                  <a:pt x="49994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bg object 45"/>
          <p:cNvSpPr/>
          <p:nvPr/>
        </p:nvSpPr>
        <p:spPr>
          <a:xfrm>
            <a:off x="6415570" y="868929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bg object 46"/>
          <p:cNvSpPr/>
          <p:nvPr/>
        </p:nvSpPr>
        <p:spPr>
          <a:xfrm>
            <a:off x="6358301" y="843641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bg object 47"/>
          <p:cNvSpPr/>
          <p:nvPr/>
        </p:nvSpPr>
        <p:spPr>
          <a:xfrm>
            <a:off x="6188171" y="844133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bg object 48"/>
          <p:cNvSpPr/>
          <p:nvPr/>
        </p:nvSpPr>
        <p:spPr>
          <a:xfrm>
            <a:off x="5942562" y="8206104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480" y="10865"/>
                </a:lnTo>
                <a:lnTo>
                  <a:pt x="27106" y="0"/>
                </a:lnTo>
                <a:lnTo>
                  <a:pt x="49994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g object 49"/>
          <p:cNvSpPr/>
          <p:nvPr/>
        </p:nvSpPr>
        <p:spPr>
          <a:xfrm>
            <a:off x="5860053" y="8328779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52" y="61192"/>
                </a:moveTo>
                <a:lnTo>
                  <a:pt x="13265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78" y="50354"/>
                </a:lnTo>
                <a:lnTo>
                  <a:pt x="3615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bg object 50"/>
          <p:cNvSpPr/>
          <p:nvPr/>
        </p:nvSpPr>
        <p:spPr>
          <a:xfrm>
            <a:off x="5743199" y="828565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bg object 51"/>
          <p:cNvSpPr/>
          <p:nvPr/>
        </p:nvSpPr>
        <p:spPr>
          <a:xfrm>
            <a:off x="5652383" y="807790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g object 52"/>
          <p:cNvSpPr/>
          <p:nvPr/>
        </p:nvSpPr>
        <p:spPr>
          <a:xfrm>
            <a:off x="5757097" y="790173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52"/>
                </a:lnTo>
                <a:lnTo>
                  <a:pt x="0" y="35253"/>
                </a:lnTo>
                <a:lnTo>
                  <a:pt x="6514" y="10846"/>
                </a:lnTo>
                <a:lnTo>
                  <a:pt x="27136" y="0"/>
                </a:lnTo>
                <a:lnTo>
                  <a:pt x="50005" y="4444"/>
                </a:lnTo>
                <a:lnTo>
                  <a:pt x="63259" y="25908"/>
                </a:lnTo>
                <a:lnTo>
                  <a:pt x="56744" y="50327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bg object 53"/>
          <p:cNvSpPr/>
          <p:nvPr/>
        </p:nvSpPr>
        <p:spPr>
          <a:xfrm>
            <a:off x="5745196" y="809443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192"/>
                </a:moveTo>
                <a:lnTo>
                  <a:pt x="13266" y="56724"/>
                </a:lnTo>
                <a:lnTo>
                  <a:pt x="0" y="35214"/>
                </a:lnTo>
                <a:lnTo>
                  <a:pt x="6527" y="10841"/>
                </a:lnTo>
                <a:lnTo>
                  <a:pt x="27176" y="0"/>
                </a:lnTo>
                <a:lnTo>
                  <a:pt x="50072" y="4449"/>
                </a:lnTo>
                <a:lnTo>
                  <a:pt x="63339" y="25948"/>
                </a:lnTo>
                <a:lnTo>
                  <a:pt x="56812" y="50354"/>
                </a:lnTo>
                <a:lnTo>
                  <a:pt x="3616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bg object 54"/>
          <p:cNvSpPr/>
          <p:nvPr/>
        </p:nvSpPr>
        <p:spPr>
          <a:xfrm>
            <a:off x="5889047" y="784213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73"/>
                </a:lnTo>
                <a:lnTo>
                  <a:pt x="0" y="35273"/>
                </a:lnTo>
                <a:lnTo>
                  <a:pt x="6514" y="10856"/>
                </a:lnTo>
                <a:lnTo>
                  <a:pt x="27136" y="0"/>
                </a:lnTo>
                <a:lnTo>
                  <a:pt x="50005" y="4464"/>
                </a:lnTo>
                <a:lnTo>
                  <a:pt x="63259" y="26008"/>
                </a:lnTo>
                <a:lnTo>
                  <a:pt x="56744" y="50381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bg object 55"/>
          <p:cNvSpPr/>
          <p:nvPr/>
        </p:nvSpPr>
        <p:spPr>
          <a:xfrm>
            <a:off x="6025869" y="795266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52" y="61192"/>
                </a:moveTo>
                <a:lnTo>
                  <a:pt x="13265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78" y="50346"/>
                </a:lnTo>
                <a:lnTo>
                  <a:pt x="3615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bg object 56"/>
          <p:cNvSpPr/>
          <p:nvPr/>
        </p:nvSpPr>
        <p:spPr>
          <a:xfrm>
            <a:off x="6160136" y="811381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bg object 57"/>
          <p:cNvSpPr/>
          <p:nvPr/>
        </p:nvSpPr>
        <p:spPr>
          <a:xfrm>
            <a:off x="6286255" y="767319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62" y="61222"/>
                </a:moveTo>
                <a:lnTo>
                  <a:pt x="13266" y="56782"/>
                </a:lnTo>
                <a:lnTo>
                  <a:pt x="0" y="35283"/>
                </a:lnTo>
                <a:lnTo>
                  <a:pt x="6515" y="10865"/>
                </a:lnTo>
                <a:lnTo>
                  <a:pt x="27146" y="0"/>
                </a:lnTo>
                <a:lnTo>
                  <a:pt x="50039" y="4440"/>
                </a:lnTo>
                <a:lnTo>
                  <a:pt x="63339" y="25938"/>
                </a:lnTo>
                <a:lnTo>
                  <a:pt x="56812" y="50357"/>
                </a:lnTo>
                <a:lnTo>
                  <a:pt x="3616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bg object 58"/>
          <p:cNvSpPr/>
          <p:nvPr/>
        </p:nvSpPr>
        <p:spPr>
          <a:xfrm>
            <a:off x="6121317" y="757682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92" y="61222"/>
                </a:moveTo>
                <a:lnTo>
                  <a:pt x="13300" y="56754"/>
                </a:lnTo>
                <a:lnTo>
                  <a:pt x="0" y="35243"/>
                </a:lnTo>
                <a:lnTo>
                  <a:pt x="6527" y="10837"/>
                </a:lnTo>
                <a:lnTo>
                  <a:pt x="27176" y="0"/>
                </a:lnTo>
                <a:lnTo>
                  <a:pt x="50072" y="4467"/>
                </a:lnTo>
                <a:lnTo>
                  <a:pt x="63339" y="25978"/>
                </a:lnTo>
                <a:lnTo>
                  <a:pt x="56823" y="50384"/>
                </a:lnTo>
                <a:lnTo>
                  <a:pt x="3619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bg object 59"/>
          <p:cNvSpPr/>
          <p:nvPr/>
        </p:nvSpPr>
        <p:spPr>
          <a:xfrm>
            <a:off x="6353987" y="7381855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bg object 60"/>
          <p:cNvSpPr/>
          <p:nvPr/>
        </p:nvSpPr>
        <p:spPr>
          <a:xfrm>
            <a:off x="6467966" y="740529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bg object 61"/>
          <p:cNvSpPr/>
          <p:nvPr/>
        </p:nvSpPr>
        <p:spPr>
          <a:xfrm>
            <a:off x="6692163" y="7467244"/>
            <a:ext cx="170180" cy="157480"/>
          </a:xfrm>
          <a:custGeom>
            <a:avLst/>
            <a:gdLst/>
            <a:ahLst/>
            <a:cxnLst/>
            <a:rect l="l" t="t" r="r" b="b"/>
            <a:pathLst>
              <a:path w="170179" h="157479">
                <a:moveTo>
                  <a:pt x="63334" y="121983"/>
                </a:moveTo>
                <a:lnTo>
                  <a:pt x="50076" y="100482"/>
                </a:lnTo>
                <a:lnTo>
                  <a:pt x="27178" y="96037"/>
                </a:lnTo>
                <a:lnTo>
                  <a:pt x="6527" y="106883"/>
                </a:lnTo>
                <a:lnTo>
                  <a:pt x="0" y="131254"/>
                </a:lnTo>
                <a:lnTo>
                  <a:pt x="13271" y="152768"/>
                </a:lnTo>
                <a:lnTo>
                  <a:pt x="36156" y="157226"/>
                </a:lnTo>
                <a:lnTo>
                  <a:pt x="56807" y="146392"/>
                </a:lnTo>
                <a:lnTo>
                  <a:pt x="63334" y="121983"/>
                </a:lnTo>
                <a:close/>
              </a:path>
              <a:path w="170179" h="157479">
                <a:moveTo>
                  <a:pt x="169811" y="25984"/>
                </a:moveTo>
                <a:lnTo>
                  <a:pt x="156540" y="4470"/>
                </a:lnTo>
                <a:lnTo>
                  <a:pt x="133642" y="0"/>
                </a:lnTo>
                <a:lnTo>
                  <a:pt x="112991" y="10833"/>
                </a:lnTo>
                <a:lnTo>
                  <a:pt x="106476" y="35242"/>
                </a:lnTo>
                <a:lnTo>
                  <a:pt x="119735" y="56743"/>
                </a:lnTo>
                <a:lnTo>
                  <a:pt x="142633" y="61188"/>
                </a:lnTo>
                <a:lnTo>
                  <a:pt x="163283" y="50355"/>
                </a:lnTo>
                <a:lnTo>
                  <a:pt x="169811" y="2598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bg object 62"/>
          <p:cNvSpPr/>
          <p:nvPr/>
        </p:nvSpPr>
        <p:spPr>
          <a:xfrm>
            <a:off x="6336575" y="828888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52" y="61192"/>
                </a:moveTo>
                <a:lnTo>
                  <a:pt x="13265" y="56752"/>
                </a:lnTo>
                <a:lnTo>
                  <a:pt x="0" y="35253"/>
                </a:lnTo>
                <a:lnTo>
                  <a:pt x="6514" y="10846"/>
                </a:lnTo>
                <a:lnTo>
                  <a:pt x="27136" y="0"/>
                </a:lnTo>
                <a:lnTo>
                  <a:pt x="50005" y="4444"/>
                </a:lnTo>
                <a:lnTo>
                  <a:pt x="63259" y="25908"/>
                </a:lnTo>
                <a:lnTo>
                  <a:pt x="56778" y="50327"/>
                </a:lnTo>
                <a:lnTo>
                  <a:pt x="3615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bg object 63"/>
          <p:cNvSpPr/>
          <p:nvPr/>
        </p:nvSpPr>
        <p:spPr>
          <a:xfrm>
            <a:off x="6189916" y="7838096"/>
            <a:ext cx="215900" cy="231140"/>
          </a:xfrm>
          <a:custGeom>
            <a:avLst/>
            <a:gdLst/>
            <a:ahLst/>
            <a:cxnLst/>
            <a:rect l="l" t="t" r="r" b="b"/>
            <a:pathLst>
              <a:path w="215900" h="231140">
                <a:moveTo>
                  <a:pt x="63271" y="25984"/>
                </a:moveTo>
                <a:lnTo>
                  <a:pt x="50012" y="4470"/>
                </a:lnTo>
                <a:lnTo>
                  <a:pt x="27139" y="0"/>
                </a:lnTo>
                <a:lnTo>
                  <a:pt x="6515" y="10833"/>
                </a:lnTo>
                <a:lnTo>
                  <a:pt x="0" y="35242"/>
                </a:lnTo>
                <a:lnTo>
                  <a:pt x="13258" y="56756"/>
                </a:lnTo>
                <a:lnTo>
                  <a:pt x="36131" y="61226"/>
                </a:lnTo>
                <a:lnTo>
                  <a:pt x="56756" y="50380"/>
                </a:lnTo>
                <a:lnTo>
                  <a:pt x="63271" y="25984"/>
                </a:lnTo>
                <a:close/>
              </a:path>
              <a:path w="215900" h="231140">
                <a:moveTo>
                  <a:pt x="138506" y="195783"/>
                </a:moveTo>
                <a:lnTo>
                  <a:pt x="125247" y="174294"/>
                </a:lnTo>
                <a:lnTo>
                  <a:pt x="102387" y="169849"/>
                </a:lnTo>
                <a:lnTo>
                  <a:pt x="81762" y="180708"/>
                </a:lnTo>
                <a:lnTo>
                  <a:pt x="75247" y="205130"/>
                </a:lnTo>
                <a:lnTo>
                  <a:pt x="88506" y="226593"/>
                </a:lnTo>
                <a:lnTo>
                  <a:pt x="111366" y="231038"/>
                </a:lnTo>
                <a:lnTo>
                  <a:pt x="131991" y="220192"/>
                </a:lnTo>
                <a:lnTo>
                  <a:pt x="138506" y="195783"/>
                </a:lnTo>
                <a:close/>
              </a:path>
              <a:path w="215900" h="231140">
                <a:moveTo>
                  <a:pt x="215417" y="104089"/>
                </a:moveTo>
                <a:lnTo>
                  <a:pt x="202171" y="82588"/>
                </a:lnTo>
                <a:lnTo>
                  <a:pt x="179298" y="78143"/>
                </a:lnTo>
                <a:lnTo>
                  <a:pt x="158673" y="88988"/>
                </a:lnTo>
                <a:lnTo>
                  <a:pt x="152158" y="113360"/>
                </a:lnTo>
                <a:lnTo>
                  <a:pt x="165430" y="134874"/>
                </a:lnTo>
                <a:lnTo>
                  <a:pt x="188315" y="139331"/>
                </a:lnTo>
                <a:lnTo>
                  <a:pt x="208940" y="128498"/>
                </a:lnTo>
                <a:lnTo>
                  <a:pt x="215417" y="10408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bg object 64"/>
          <p:cNvSpPr/>
          <p:nvPr/>
        </p:nvSpPr>
        <p:spPr>
          <a:xfrm>
            <a:off x="6521801" y="783956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bg object 65"/>
          <p:cNvSpPr/>
          <p:nvPr/>
        </p:nvSpPr>
        <p:spPr>
          <a:xfrm>
            <a:off x="6401113" y="756584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bg object 66"/>
          <p:cNvSpPr/>
          <p:nvPr/>
        </p:nvSpPr>
        <p:spPr>
          <a:xfrm>
            <a:off x="5968281" y="7629501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92" y="61192"/>
                </a:moveTo>
                <a:lnTo>
                  <a:pt x="13300" y="56748"/>
                </a:lnTo>
                <a:lnTo>
                  <a:pt x="0" y="35283"/>
                </a:lnTo>
                <a:lnTo>
                  <a:pt x="6515" y="10865"/>
                </a:lnTo>
                <a:lnTo>
                  <a:pt x="27146" y="0"/>
                </a:lnTo>
                <a:lnTo>
                  <a:pt x="50039" y="4440"/>
                </a:lnTo>
                <a:lnTo>
                  <a:pt x="63339" y="25938"/>
                </a:lnTo>
                <a:lnTo>
                  <a:pt x="56823" y="50346"/>
                </a:lnTo>
                <a:lnTo>
                  <a:pt x="3619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bg object 67"/>
          <p:cNvSpPr/>
          <p:nvPr/>
        </p:nvSpPr>
        <p:spPr>
          <a:xfrm>
            <a:off x="6015166" y="8426553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bg object 68"/>
          <p:cNvSpPr/>
          <p:nvPr/>
        </p:nvSpPr>
        <p:spPr>
          <a:xfrm>
            <a:off x="6006141" y="863893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52" y="61192"/>
                </a:moveTo>
                <a:lnTo>
                  <a:pt x="13265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78" y="50346"/>
                </a:lnTo>
                <a:lnTo>
                  <a:pt x="3615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bg object 69"/>
          <p:cNvSpPr/>
          <p:nvPr/>
        </p:nvSpPr>
        <p:spPr>
          <a:xfrm>
            <a:off x="6143921" y="8618688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bg object 70"/>
          <p:cNvSpPr/>
          <p:nvPr/>
        </p:nvSpPr>
        <p:spPr>
          <a:xfrm>
            <a:off x="6171398" y="8805591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480" y="10837"/>
                </a:lnTo>
                <a:lnTo>
                  <a:pt x="27106" y="0"/>
                </a:lnTo>
                <a:lnTo>
                  <a:pt x="49994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bg object 71"/>
          <p:cNvSpPr/>
          <p:nvPr/>
        </p:nvSpPr>
        <p:spPr>
          <a:xfrm>
            <a:off x="5810847" y="8677706"/>
            <a:ext cx="169545" cy="166370"/>
          </a:xfrm>
          <a:custGeom>
            <a:avLst/>
            <a:gdLst/>
            <a:ahLst/>
            <a:cxnLst/>
            <a:rect l="l" t="t" r="r" b="b"/>
            <a:pathLst>
              <a:path w="169545" h="166370">
                <a:moveTo>
                  <a:pt x="63334" y="25908"/>
                </a:moveTo>
                <a:lnTo>
                  <a:pt x="50038" y="4445"/>
                </a:lnTo>
                <a:lnTo>
                  <a:pt x="27139" y="0"/>
                </a:lnTo>
                <a:lnTo>
                  <a:pt x="6515" y="10845"/>
                </a:lnTo>
                <a:lnTo>
                  <a:pt x="0" y="35255"/>
                </a:lnTo>
                <a:lnTo>
                  <a:pt x="13296" y="56756"/>
                </a:lnTo>
                <a:lnTo>
                  <a:pt x="36195" y="61201"/>
                </a:lnTo>
                <a:lnTo>
                  <a:pt x="56819" y="50330"/>
                </a:lnTo>
                <a:lnTo>
                  <a:pt x="63334" y="25908"/>
                </a:lnTo>
                <a:close/>
              </a:path>
              <a:path w="169545" h="166370">
                <a:moveTo>
                  <a:pt x="169164" y="130949"/>
                </a:moveTo>
                <a:lnTo>
                  <a:pt x="155917" y="109486"/>
                </a:lnTo>
                <a:lnTo>
                  <a:pt x="133045" y="105041"/>
                </a:lnTo>
                <a:lnTo>
                  <a:pt x="112420" y="115887"/>
                </a:lnTo>
                <a:lnTo>
                  <a:pt x="105905" y="140296"/>
                </a:lnTo>
                <a:lnTo>
                  <a:pt x="119164" y="161785"/>
                </a:lnTo>
                <a:lnTo>
                  <a:pt x="142036" y="166230"/>
                </a:lnTo>
                <a:lnTo>
                  <a:pt x="162648" y="155359"/>
                </a:lnTo>
                <a:lnTo>
                  <a:pt x="169164" y="13094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bg object 72"/>
          <p:cNvSpPr/>
          <p:nvPr/>
        </p:nvSpPr>
        <p:spPr>
          <a:xfrm>
            <a:off x="5717160" y="845027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bg object 73"/>
          <p:cNvSpPr/>
          <p:nvPr/>
        </p:nvSpPr>
        <p:spPr>
          <a:xfrm>
            <a:off x="5932418" y="847891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54"/>
                </a:lnTo>
                <a:lnTo>
                  <a:pt x="0" y="35243"/>
                </a:lnTo>
                <a:lnTo>
                  <a:pt x="6480" y="10837"/>
                </a:lnTo>
                <a:lnTo>
                  <a:pt x="27106" y="0"/>
                </a:lnTo>
                <a:lnTo>
                  <a:pt x="49994" y="4467"/>
                </a:lnTo>
                <a:lnTo>
                  <a:pt x="63259" y="25978"/>
                </a:lnTo>
                <a:lnTo>
                  <a:pt x="56744" y="50384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bg object 74"/>
          <p:cNvSpPr/>
          <p:nvPr/>
        </p:nvSpPr>
        <p:spPr>
          <a:xfrm>
            <a:off x="6813896" y="880155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92" y="61222"/>
                </a:moveTo>
                <a:lnTo>
                  <a:pt x="13300" y="56782"/>
                </a:lnTo>
                <a:lnTo>
                  <a:pt x="0" y="35283"/>
                </a:lnTo>
                <a:lnTo>
                  <a:pt x="6527" y="10865"/>
                </a:lnTo>
                <a:lnTo>
                  <a:pt x="27176" y="0"/>
                </a:lnTo>
                <a:lnTo>
                  <a:pt x="50072" y="4440"/>
                </a:lnTo>
                <a:lnTo>
                  <a:pt x="63339" y="25938"/>
                </a:lnTo>
                <a:lnTo>
                  <a:pt x="56823" y="50357"/>
                </a:lnTo>
                <a:lnTo>
                  <a:pt x="3619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bg object 75"/>
          <p:cNvSpPr/>
          <p:nvPr/>
        </p:nvSpPr>
        <p:spPr>
          <a:xfrm>
            <a:off x="6434659" y="888749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bg object 76"/>
          <p:cNvSpPr/>
          <p:nvPr/>
        </p:nvSpPr>
        <p:spPr>
          <a:xfrm>
            <a:off x="6163011" y="745014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52" y="61192"/>
                </a:moveTo>
                <a:lnTo>
                  <a:pt x="13265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78" y="50351"/>
                </a:lnTo>
                <a:lnTo>
                  <a:pt x="3615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bg object 77"/>
          <p:cNvSpPr/>
          <p:nvPr/>
        </p:nvSpPr>
        <p:spPr>
          <a:xfrm>
            <a:off x="6551593" y="7563846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bg object 78"/>
          <p:cNvSpPr/>
          <p:nvPr/>
        </p:nvSpPr>
        <p:spPr>
          <a:xfrm>
            <a:off x="6695045" y="8608014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bg object 79"/>
          <p:cNvSpPr/>
          <p:nvPr/>
        </p:nvSpPr>
        <p:spPr>
          <a:xfrm>
            <a:off x="6165008" y="8283940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3"/>
                </a:lnTo>
                <a:lnTo>
                  <a:pt x="0" y="35243"/>
                </a:lnTo>
                <a:lnTo>
                  <a:pt x="6514" y="10837"/>
                </a:lnTo>
                <a:lnTo>
                  <a:pt x="27136" y="0"/>
                </a:lnTo>
                <a:lnTo>
                  <a:pt x="50005" y="4467"/>
                </a:lnTo>
                <a:lnTo>
                  <a:pt x="63259" y="25978"/>
                </a:lnTo>
                <a:lnTo>
                  <a:pt x="56744" y="50351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bg object 80"/>
          <p:cNvSpPr/>
          <p:nvPr/>
        </p:nvSpPr>
        <p:spPr>
          <a:xfrm>
            <a:off x="6393285" y="8059447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24"/>
                </a:lnTo>
                <a:lnTo>
                  <a:pt x="0" y="35213"/>
                </a:lnTo>
                <a:lnTo>
                  <a:pt x="6514" y="10841"/>
                </a:lnTo>
                <a:lnTo>
                  <a:pt x="27136" y="0"/>
                </a:lnTo>
                <a:lnTo>
                  <a:pt x="50005" y="4449"/>
                </a:lnTo>
                <a:lnTo>
                  <a:pt x="63259" y="25948"/>
                </a:lnTo>
                <a:lnTo>
                  <a:pt x="56744" y="50354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bg object 81"/>
          <p:cNvSpPr/>
          <p:nvPr/>
        </p:nvSpPr>
        <p:spPr>
          <a:xfrm>
            <a:off x="6605907" y="8822084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222"/>
                </a:moveTo>
                <a:lnTo>
                  <a:pt x="13253" y="56782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57"/>
                </a:lnTo>
                <a:lnTo>
                  <a:pt x="36122" y="612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bg object 82"/>
          <p:cNvSpPr/>
          <p:nvPr/>
        </p:nvSpPr>
        <p:spPr>
          <a:xfrm>
            <a:off x="6306463" y="8835982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48"/>
                </a:lnTo>
                <a:lnTo>
                  <a:pt x="0" y="35283"/>
                </a:lnTo>
                <a:lnTo>
                  <a:pt x="6514" y="10865"/>
                </a:lnTo>
                <a:lnTo>
                  <a:pt x="27136" y="0"/>
                </a:lnTo>
                <a:lnTo>
                  <a:pt x="50005" y="4440"/>
                </a:lnTo>
                <a:lnTo>
                  <a:pt x="63259" y="25938"/>
                </a:lnTo>
                <a:lnTo>
                  <a:pt x="56744" y="50346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bg object 83"/>
          <p:cNvSpPr/>
          <p:nvPr/>
        </p:nvSpPr>
        <p:spPr>
          <a:xfrm>
            <a:off x="6498877" y="8435849"/>
            <a:ext cx="63500" cy="61594"/>
          </a:xfrm>
          <a:custGeom>
            <a:avLst/>
            <a:gdLst/>
            <a:ahLst/>
            <a:cxnLst/>
            <a:rect l="l" t="t" r="r" b="b"/>
            <a:pathLst>
              <a:path w="63500" h="61595">
                <a:moveTo>
                  <a:pt x="36122" y="61192"/>
                </a:moveTo>
                <a:lnTo>
                  <a:pt x="13253" y="56752"/>
                </a:lnTo>
                <a:lnTo>
                  <a:pt x="0" y="35253"/>
                </a:lnTo>
                <a:lnTo>
                  <a:pt x="6514" y="10846"/>
                </a:lnTo>
                <a:lnTo>
                  <a:pt x="27136" y="0"/>
                </a:lnTo>
                <a:lnTo>
                  <a:pt x="50005" y="4444"/>
                </a:lnTo>
                <a:lnTo>
                  <a:pt x="63259" y="25908"/>
                </a:lnTo>
                <a:lnTo>
                  <a:pt x="56744" y="50327"/>
                </a:lnTo>
                <a:lnTo>
                  <a:pt x="36122" y="6119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bg object 84"/>
          <p:cNvSpPr/>
          <p:nvPr/>
        </p:nvSpPr>
        <p:spPr>
          <a:xfrm>
            <a:off x="5892002" y="8021358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887"/>
                </a:moveTo>
                <a:lnTo>
                  <a:pt x="9929" y="42539"/>
                </a:lnTo>
                <a:lnTo>
                  <a:pt x="0" y="26417"/>
                </a:lnTo>
                <a:lnTo>
                  <a:pt x="4897" y="8124"/>
                </a:lnTo>
                <a:lnTo>
                  <a:pt x="20367" y="0"/>
                </a:lnTo>
                <a:lnTo>
                  <a:pt x="37515" y="3347"/>
                </a:lnTo>
                <a:lnTo>
                  <a:pt x="47444" y="19469"/>
                </a:lnTo>
                <a:lnTo>
                  <a:pt x="42547" y="37762"/>
                </a:lnTo>
                <a:lnTo>
                  <a:pt x="27076" y="4588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bg object 85"/>
          <p:cNvSpPr/>
          <p:nvPr/>
        </p:nvSpPr>
        <p:spPr>
          <a:xfrm>
            <a:off x="5835931" y="7708016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916"/>
                </a:moveTo>
                <a:lnTo>
                  <a:pt x="9929" y="42573"/>
                </a:lnTo>
                <a:lnTo>
                  <a:pt x="0" y="26417"/>
                </a:lnTo>
                <a:lnTo>
                  <a:pt x="4852" y="8124"/>
                </a:lnTo>
                <a:lnTo>
                  <a:pt x="20307" y="0"/>
                </a:lnTo>
                <a:lnTo>
                  <a:pt x="37470" y="3347"/>
                </a:lnTo>
                <a:lnTo>
                  <a:pt x="47444" y="19469"/>
                </a:lnTo>
                <a:lnTo>
                  <a:pt x="42547" y="37773"/>
                </a:lnTo>
                <a:lnTo>
                  <a:pt x="2707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bg object 86"/>
          <p:cNvSpPr/>
          <p:nvPr/>
        </p:nvSpPr>
        <p:spPr>
          <a:xfrm>
            <a:off x="6032898" y="7749390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46" y="45916"/>
                </a:moveTo>
                <a:lnTo>
                  <a:pt x="9975" y="42573"/>
                </a:lnTo>
                <a:lnTo>
                  <a:pt x="0" y="26417"/>
                </a:lnTo>
                <a:lnTo>
                  <a:pt x="4898" y="8124"/>
                </a:lnTo>
                <a:lnTo>
                  <a:pt x="20377" y="0"/>
                </a:lnTo>
                <a:lnTo>
                  <a:pt x="37549" y="3347"/>
                </a:lnTo>
                <a:lnTo>
                  <a:pt x="47524" y="19469"/>
                </a:lnTo>
                <a:lnTo>
                  <a:pt x="42625" y="37773"/>
                </a:lnTo>
                <a:lnTo>
                  <a:pt x="2714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bg object 87"/>
          <p:cNvSpPr/>
          <p:nvPr/>
        </p:nvSpPr>
        <p:spPr>
          <a:xfrm>
            <a:off x="6664214" y="7395313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36" y="45887"/>
                </a:moveTo>
                <a:lnTo>
                  <a:pt x="9974" y="42539"/>
                </a:lnTo>
                <a:lnTo>
                  <a:pt x="0" y="26417"/>
                </a:lnTo>
                <a:lnTo>
                  <a:pt x="4897" y="8124"/>
                </a:lnTo>
                <a:lnTo>
                  <a:pt x="20367" y="0"/>
                </a:lnTo>
                <a:lnTo>
                  <a:pt x="37515" y="3347"/>
                </a:lnTo>
                <a:lnTo>
                  <a:pt x="47444" y="19469"/>
                </a:lnTo>
                <a:lnTo>
                  <a:pt x="42592" y="37762"/>
                </a:lnTo>
                <a:lnTo>
                  <a:pt x="27136" y="4588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bg object 88"/>
          <p:cNvSpPr/>
          <p:nvPr/>
        </p:nvSpPr>
        <p:spPr>
          <a:xfrm>
            <a:off x="6669406" y="7977427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06" y="45887"/>
                </a:moveTo>
                <a:lnTo>
                  <a:pt x="9940" y="42539"/>
                </a:lnTo>
                <a:lnTo>
                  <a:pt x="0" y="26417"/>
                </a:lnTo>
                <a:lnTo>
                  <a:pt x="4897" y="8124"/>
                </a:lnTo>
                <a:lnTo>
                  <a:pt x="20367" y="0"/>
                </a:lnTo>
                <a:lnTo>
                  <a:pt x="37515" y="3347"/>
                </a:lnTo>
                <a:lnTo>
                  <a:pt x="47444" y="19469"/>
                </a:lnTo>
                <a:lnTo>
                  <a:pt x="42581" y="37762"/>
                </a:lnTo>
                <a:lnTo>
                  <a:pt x="27106" y="4588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bg object 89"/>
          <p:cNvSpPr/>
          <p:nvPr/>
        </p:nvSpPr>
        <p:spPr>
          <a:xfrm>
            <a:off x="6651435" y="8402112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36" y="45916"/>
                </a:moveTo>
                <a:lnTo>
                  <a:pt x="9974" y="42573"/>
                </a:lnTo>
                <a:lnTo>
                  <a:pt x="0" y="26417"/>
                </a:lnTo>
                <a:lnTo>
                  <a:pt x="4897" y="8124"/>
                </a:lnTo>
                <a:lnTo>
                  <a:pt x="20367" y="0"/>
                </a:lnTo>
                <a:lnTo>
                  <a:pt x="37515" y="3347"/>
                </a:lnTo>
                <a:lnTo>
                  <a:pt x="47444" y="19469"/>
                </a:lnTo>
                <a:lnTo>
                  <a:pt x="42592" y="37773"/>
                </a:lnTo>
                <a:lnTo>
                  <a:pt x="2713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bg object 90"/>
          <p:cNvSpPr/>
          <p:nvPr/>
        </p:nvSpPr>
        <p:spPr>
          <a:xfrm>
            <a:off x="6766611" y="8706787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916"/>
                </a:moveTo>
                <a:lnTo>
                  <a:pt x="9929" y="42578"/>
                </a:lnTo>
                <a:lnTo>
                  <a:pt x="0" y="26457"/>
                </a:lnTo>
                <a:lnTo>
                  <a:pt x="4863" y="8152"/>
                </a:lnTo>
                <a:lnTo>
                  <a:pt x="20337" y="0"/>
                </a:lnTo>
                <a:lnTo>
                  <a:pt x="37504" y="3319"/>
                </a:lnTo>
                <a:lnTo>
                  <a:pt x="47444" y="19429"/>
                </a:lnTo>
                <a:lnTo>
                  <a:pt x="42547" y="37768"/>
                </a:lnTo>
                <a:lnTo>
                  <a:pt x="2707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bg object 91"/>
          <p:cNvSpPr/>
          <p:nvPr/>
        </p:nvSpPr>
        <p:spPr>
          <a:xfrm>
            <a:off x="6243523" y="8703313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887"/>
                </a:moveTo>
                <a:lnTo>
                  <a:pt x="9929" y="42539"/>
                </a:lnTo>
                <a:lnTo>
                  <a:pt x="0" y="26417"/>
                </a:lnTo>
                <a:lnTo>
                  <a:pt x="4863" y="8124"/>
                </a:lnTo>
                <a:lnTo>
                  <a:pt x="20337" y="0"/>
                </a:lnTo>
                <a:lnTo>
                  <a:pt x="37504" y="3347"/>
                </a:lnTo>
                <a:lnTo>
                  <a:pt x="47444" y="19469"/>
                </a:lnTo>
                <a:lnTo>
                  <a:pt x="42547" y="37762"/>
                </a:lnTo>
                <a:lnTo>
                  <a:pt x="27076" y="4588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bg object 92"/>
          <p:cNvSpPr/>
          <p:nvPr/>
        </p:nvSpPr>
        <p:spPr>
          <a:xfrm>
            <a:off x="6040566" y="8827006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46" y="45916"/>
                </a:moveTo>
                <a:lnTo>
                  <a:pt x="9975" y="42569"/>
                </a:lnTo>
                <a:lnTo>
                  <a:pt x="0" y="26447"/>
                </a:lnTo>
                <a:lnTo>
                  <a:pt x="4898" y="8143"/>
                </a:lnTo>
                <a:lnTo>
                  <a:pt x="20377" y="0"/>
                </a:lnTo>
                <a:lnTo>
                  <a:pt x="37549" y="3343"/>
                </a:lnTo>
                <a:lnTo>
                  <a:pt x="47524" y="19498"/>
                </a:lnTo>
                <a:lnTo>
                  <a:pt x="42625" y="37792"/>
                </a:lnTo>
                <a:lnTo>
                  <a:pt x="2714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bg object 93"/>
          <p:cNvSpPr/>
          <p:nvPr/>
        </p:nvSpPr>
        <p:spPr>
          <a:xfrm>
            <a:off x="6462215" y="8208860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146" y="45916"/>
                </a:moveTo>
                <a:lnTo>
                  <a:pt x="9975" y="42578"/>
                </a:lnTo>
                <a:lnTo>
                  <a:pt x="0" y="26457"/>
                </a:lnTo>
                <a:lnTo>
                  <a:pt x="4898" y="8152"/>
                </a:lnTo>
                <a:lnTo>
                  <a:pt x="20377" y="0"/>
                </a:lnTo>
                <a:lnTo>
                  <a:pt x="37549" y="3319"/>
                </a:lnTo>
                <a:lnTo>
                  <a:pt x="47524" y="19429"/>
                </a:lnTo>
                <a:lnTo>
                  <a:pt x="42625" y="37768"/>
                </a:lnTo>
                <a:lnTo>
                  <a:pt x="2714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bg object 94"/>
          <p:cNvSpPr/>
          <p:nvPr/>
        </p:nvSpPr>
        <p:spPr>
          <a:xfrm>
            <a:off x="6317326" y="8179916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916"/>
                </a:moveTo>
                <a:lnTo>
                  <a:pt x="9929" y="42597"/>
                </a:lnTo>
                <a:lnTo>
                  <a:pt x="0" y="26487"/>
                </a:lnTo>
                <a:lnTo>
                  <a:pt x="4863" y="8148"/>
                </a:lnTo>
                <a:lnTo>
                  <a:pt x="20337" y="0"/>
                </a:lnTo>
                <a:lnTo>
                  <a:pt x="37504" y="3338"/>
                </a:lnTo>
                <a:lnTo>
                  <a:pt x="47444" y="19459"/>
                </a:lnTo>
                <a:lnTo>
                  <a:pt x="42547" y="37764"/>
                </a:lnTo>
                <a:lnTo>
                  <a:pt x="2707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bg object 95"/>
          <p:cNvSpPr/>
          <p:nvPr/>
        </p:nvSpPr>
        <p:spPr>
          <a:xfrm>
            <a:off x="6405585" y="7754911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916"/>
                </a:moveTo>
                <a:lnTo>
                  <a:pt x="9929" y="42597"/>
                </a:lnTo>
                <a:lnTo>
                  <a:pt x="0" y="26487"/>
                </a:lnTo>
                <a:lnTo>
                  <a:pt x="4863" y="8148"/>
                </a:lnTo>
                <a:lnTo>
                  <a:pt x="20337" y="0"/>
                </a:lnTo>
                <a:lnTo>
                  <a:pt x="37504" y="3338"/>
                </a:lnTo>
                <a:lnTo>
                  <a:pt x="47444" y="19459"/>
                </a:lnTo>
                <a:lnTo>
                  <a:pt x="42547" y="37764"/>
                </a:lnTo>
                <a:lnTo>
                  <a:pt x="27076" y="4591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bg object 96"/>
          <p:cNvSpPr/>
          <p:nvPr/>
        </p:nvSpPr>
        <p:spPr>
          <a:xfrm>
            <a:off x="6280904" y="7522022"/>
            <a:ext cx="47625" cy="46355"/>
          </a:xfrm>
          <a:custGeom>
            <a:avLst/>
            <a:gdLst/>
            <a:ahLst/>
            <a:cxnLst/>
            <a:rect l="l" t="t" r="r" b="b"/>
            <a:pathLst>
              <a:path w="47625" h="46354">
                <a:moveTo>
                  <a:pt x="27076" y="45887"/>
                </a:moveTo>
                <a:lnTo>
                  <a:pt x="9929" y="42543"/>
                </a:lnTo>
                <a:lnTo>
                  <a:pt x="0" y="26388"/>
                </a:lnTo>
                <a:lnTo>
                  <a:pt x="4863" y="8128"/>
                </a:lnTo>
                <a:lnTo>
                  <a:pt x="20337" y="0"/>
                </a:lnTo>
                <a:lnTo>
                  <a:pt x="37504" y="3328"/>
                </a:lnTo>
                <a:lnTo>
                  <a:pt x="47444" y="19439"/>
                </a:lnTo>
                <a:lnTo>
                  <a:pt x="42547" y="37743"/>
                </a:lnTo>
                <a:lnTo>
                  <a:pt x="27076" y="4588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bg object 97"/>
          <p:cNvSpPr/>
          <p:nvPr/>
        </p:nvSpPr>
        <p:spPr>
          <a:xfrm>
            <a:off x="8106488" y="9769208"/>
            <a:ext cx="584200" cy="518159"/>
          </a:xfrm>
          <a:custGeom>
            <a:avLst/>
            <a:gdLst/>
            <a:ahLst/>
            <a:cxnLst/>
            <a:rect l="l" t="t" r="r" b="b"/>
            <a:pathLst>
              <a:path w="584200" h="518159">
                <a:moveTo>
                  <a:pt x="503939" y="517791"/>
                </a:moveTo>
                <a:lnTo>
                  <a:pt x="85508" y="517791"/>
                </a:lnTo>
                <a:lnTo>
                  <a:pt x="60595" y="497489"/>
                </a:lnTo>
                <a:lnTo>
                  <a:pt x="35365" y="466022"/>
                </a:lnTo>
                <a:lnTo>
                  <a:pt x="17075" y="428090"/>
                </a:lnTo>
                <a:lnTo>
                  <a:pt x="5397" y="385195"/>
                </a:lnTo>
                <a:lnTo>
                  <a:pt x="0" y="338839"/>
                </a:lnTo>
                <a:lnTo>
                  <a:pt x="553" y="290520"/>
                </a:lnTo>
                <a:lnTo>
                  <a:pt x="6728" y="241741"/>
                </a:lnTo>
                <a:lnTo>
                  <a:pt x="18193" y="194002"/>
                </a:lnTo>
                <a:lnTo>
                  <a:pt x="34620" y="148803"/>
                </a:lnTo>
                <a:lnTo>
                  <a:pt x="55677" y="107646"/>
                </a:lnTo>
                <a:lnTo>
                  <a:pt x="81036" y="72032"/>
                </a:lnTo>
                <a:lnTo>
                  <a:pt x="110365" y="43460"/>
                </a:lnTo>
                <a:lnTo>
                  <a:pt x="146689" y="21575"/>
                </a:lnTo>
                <a:lnTo>
                  <a:pt x="187115" y="7349"/>
                </a:lnTo>
                <a:lnTo>
                  <a:pt x="230486" y="313"/>
                </a:lnTo>
                <a:lnTo>
                  <a:pt x="275642" y="0"/>
                </a:lnTo>
                <a:lnTo>
                  <a:pt x="321427" y="5939"/>
                </a:lnTo>
                <a:lnTo>
                  <a:pt x="366682" y="17663"/>
                </a:lnTo>
                <a:lnTo>
                  <a:pt x="410250" y="34704"/>
                </a:lnTo>
                <a:lnTo>
                  <a:pt x="450971" y="56592"/>
                </a:lnTo>
                <a:lnTo>
                  <a:pt x="487688" y="82859"/>
                </a:lnTo>
                <a:lnTo>
                  <a:pt x="519244" y="113036"/>
                </a:lnTo>
                <a:lnTo>
                  <a:pt x="544480" y="146655"/>
                </a:lnTo>
                <a:lnTo>
                  <a:pt x="562238" y="183247"/>
                </a:lnTo>
                <a:lnTo>
                  <a:pt x="574854" y="224906"/>
                </a:lnTo>
                <a:lnTo>
                  <a:pt x="582096" y="268141"/>
                </a:lnTo>
                <a:lnTo>
                  <a:pt x="583974" y="312030"/>
                </a:lnTo>
                <a:lnTo>
                  <a:pt x="580497" y="355649"/>
                </a:lnTo>
                <a:lnTo>
                  <a:pt x="571677" y="398078"/>
                </a:lnTo>
                <a:lnTo>
                  <a:pt x="557523" y="438392"/>
                </a:lnTo>
                <a:lnTo>
                  <a:pt x="538045" y="475671"/>
                </a:lnTo>
                <a:lnTo>
                  <a:pt x="513253" y="508990"/>
                </a:lnTo>
                <a:lnTo>
                  <a:pt x="503939" y="517791"/>
                </a:lnTo>
                <a:close/>
              </a:path>
            </a:pathLst>
          </a:custGeom>
          <a:solidFill>
            <a:srgbClr val="83CCA1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bg object 98"/>
          <p:cNvSpPr/>
          <p:nvPr/>
        </p:nvSpPr>
        <p:spPr>
          <a:xfrm>
            <a:off x="8589626" y="8298323"/>
            <a:ext cx="1014730" cy="1033144"/>
          </a:xfrm>
          <a:custGeom>
            <a:avLst/>
            <a:gdLst/>
            <a:ahLst/>
            <a:cxnLst/>
            <a:rect l="l" t="t" r="r" b="b"/>
            <a:pathLst>
              <a:path w="1014729" h="1033145">
                <a:moveTo>
                  <a:pt x="502710" y="1032980"/>
                </a:moveTo>
                <a:lnTo>
                  <a:pt x="452963" y="1032543"/>
                </a:lnTo>
                <a:lnTo>
                  <a:pt x="402295" y="1024517"/>
                </a:lnTo>
                <a:lnTo>
                  <a:pt x="351704" y="1010196"/>
                </a:lnTo>
                <a:lnTo>
                  <a:pt x="302190" y="990876"/>
                </a:lnTo>
                <a:lnTo>
                  <a:pt x="254751" y="967855"/>
                </a:lnTo>
                <a:lnTo>
                  <a:pt x="210387" y="942426"/>
                </a:lnTo>
                <a:lnTo>
                  <a:pt x="170097" y="915886"/>
                </a:lnTo>
                <a:lnTo>
                  <a:pt x="134879" y="889531"/>
                </a:lnTo>
                <a:lnTo>
                  <a:pt x="105732" y="864657"/>
                </a:lnTo>
                <a:lnTo>
                  <a:pt x="78874" y="834561"/>
                </a:lnTo>
                <a:lnTo>
                  <a:pt x="56136" y="800334"/>
                </a:lnTo>
                <a:lnTo>
                  <a:pt x="37407" y="762484"/>
                </a:lnTo>
                <a:lnTo>
                  <a:pt x="22575" y="721514"/>
                </a:lnTo>
                <a:lnTo>
                  <a:pt x="11530" y="677931"/>
                </a:lnTo>
                <a:lnTo>
                  <a:pt x="4159" y="632240"/>
                </a:lnTo>
                <a:lnTo>
                  <a:pt x="353" y="584946"/>
                </a:lnTo>
                <a:lnTo>
                  <a:pt x="0" y="536556"/>
                </a:lnTo>
                <a:lnTo>
                  <a:pt x="2987" y="487574"/>
                </a:lnTo>
                <a:lnTo>
                  <a:pt x="9205" y="438507"/>
                </a:lnTo>
                <a:lnTo>
                  <a:pt x="18543" y="389859"/>
                </a:lnTo>
                <a:lnTo>
                  <a:pt x="30887" y="342136"/>
                </a:lnTo>
                <a:lnTo>
                  <a:pt x="46129" y="295844"/>
                </a:lnTo>
                <a:lnTo>
                  <a:pt x="64156" y="251488"/>
                </a:lnTo>
                <a:lnTo>
                  <a:pt x="84857" y="209575"/>
                </a:lnTo>
                <a:lnTo>
                  <a:pt x="108121" y="170608"/>
                </a:lnTo>
                <a:lnTo>
                  <a:pt x="133837" y="135094"/>
                </a:lnTo>
                <a:lnTo>
                  <a:pt x="161893" y="103539"/>
                </a:lnTo>
                <a:lnTo>
                  <a:pt x="192179" y="76447"/>
                </a:lnTo>
                <a:lnTo>
                  <a:pt x="227222" y="53079"/>
                </a:lnTo>
                <a:lnTo>
                  <a:pt x="264872" y="34164"/>
                </a:lnTo>
                <a:lnTo>
                  <a:pt x="304752" y="19550"/>
                </a:lnTo>
                <a:lnTo>
                  <a:pt x="346488" y="9086"/>
                </a:lnTo>
                <a:lnTo>
                  <a:pt x="389705" y="2619"/>
                </a:lnTo>
                <a:lnTo>
                  <a:pt x="434028" y="0"/>
                </a:lnTo>
                <a:lnTo>
                  <a:pt x="479082" y="1074"/>
                </a:lnTo>
                <a:lnTo>
                  <a:pt x="524492" y="5693"/>
                </a:lnTo>
                <a:lnTo>
                  <a:pt x="569883" y="13703"/>
                </a:lnTo>
                <a:lnTo>
                  <a:pt x="614880" y="24953"/>
                </a:lnTo>
                <a:lnTo>
                  <a:pt x="659108" y="39291"/>
                </a:lnTo>
                <a:lnTo>
                  <a:pt x="702192" y="56567"/>
                </a:lnTo>
                <a:lnTo>
                  <a:pt x="743757" y="76627"/>
                </a:lnTo>
                <a:lnTo>
                  <a:pt x="783428" y="99322"/>
                </a:lnTo>
                <a:lnTo>
                  <a:pt x="820830" y="124499"/>
                </a:lnTo>
                <a:lnTo>
                  <a:pt x="855588" y="152006"/>
                </a:lnTo>
                <a:lnTo>
                  <a:pt x="887327" y="181693"/>
                </a:lnTo>
                <a:lnTo>
                  <a:pt x="915672" y="213406"/>
                </a:lnTo>
                <a:lnTo>
                  <a:pt x="940248" y="246996"/>
                </a:lnTo>
                <a:lnTo>
                  <a:pt x="960681" y="282310"/>
                </a:lnTo>
                <a:lnTo>
                  <a:pt x="976594" y="319196"/>
                </a:lnTo>
                <a:lnTo>
                  <a:pt x="990246" y="360082"/>
                </a:lnTo>
                <a:lnTo>
                  <a:pt x="1000850" y="402086"/>
                </a:lnTo>
                <a:lnTo>
                  <a:pt x="1008410" y="444911"/>
                </a:lnTo>
                <a:lnTo>
                  <a:pt x="1012929" y="488257"/>
                </a:lnTo>
                <a:lnTo>
                  <a:pt x="1014409" y="531825"/>
                </a:lnTo>
                <a:lnTo>
                  <a:pt x="1012855" y="575317"/>
                </a:lnTo>
                <a:lnTo>
                  <a:pt x="1008270" y="618433"/>
                </a:lnTo>
                <a:lnTo>
                  <a:pt x="1000656" y="660875"/>
                </a:lnTo>
                <a:lnTo>
                  <a:pt x="990017" y="702343"/>
                </a:lnTo>
                <a:lnTo>
                  <a:pt x="976355" y="742539"/>
                </a:lnTo>
                <a:lnTo>
                  <a:pt x="959675" y="781164"/>
                </a:lnTo>
                <a:lnTo>
                  <a:pt x="939979" y="817919"/>
                </a:lnTo>
                <a:lnTo>
                  <a:pt x="917271" y="852505"/>
                </a:lnTo>
                <a:lnTo>
                  <a:pt x="891553" y="884622"/>
                </a:lnTo>
                <a:lnTo>
                  <a:pt x="862829" y="913973"/>
                </a:lnTo>
                <a:lnTo>
                  <a:pt x="831102" y="940258"/>
                </a:lnTo>
                <a:lnTo>
                  <a:pt x="796376" y="963178"/>
                </a:lnTo>
                <a:lnTo>
                  <a:pt x="758653" y="982434"/>
                </a:lnTo>
                <a:lnTo>
                  <a:pt x="717936" y="997728"/>
                </a:lnTo>
                <a:lnTo>
                  <a:pt x="674229" y="1008760"/>
                </a:lnTo>
                <a:lnTo>
                  <a:pt x="627535" y="1015231"/>
                </a:lnTo>
                <a:lnTo>
                  <a:pt x="550537" y="1024531"/>
                </a:lnTo>
                <a:lnTo>
                  <a:pt x="502710" y="1032980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bg object 99"/>
          <p:cNvSpPr/>
          <p:nvPr/>
        </p:nvSpPr>
        <p:spPr>
          <a:xfrm>
            <a:off x="10855165" y="6770058"/>
            <a:ext cx="1026794" cy="1045210"/>
          </a:xfrm>
          <a:custGeom>
            <a:avLst/>
            <a:gdLst/>
            <a:ahLst/>
            <a:cxnLst/>
            <a:rect l="l" t="t" r="r" b="b"/>
            <a:pathLst>
              <a:path w="1026795" h="1045209">
                <a:moveTo>
                  <a:pt x="508576" y="1045109"/>
                </a:moveTo>
                <a:lnTo>
                  <a:pt x="458248" y="1044642"/>
                </a:lnTo>
                <a:lnTo>
                  <a:pt x="406987" y="1036502"/>
                </a:lnTo>
                <a:lnTo>
                  <a:pt x="355805" y="1021999"/>
                </a:lnTo>
                <a:lnTo>
                  <a:pt x="305712" y="1002443"/>
                </a:lnTo>
                <a:lnTo>
                  <a:pt x="257720" y="979143"/>
                </a:lnTo>
                <a:lnTo>
                  <a:pt x="212840" y="953410"/>
                </a:lnTo>
                <a:lnTo>
                  <a:pt x="172083" y="926554"/>
                </a:lnTo>
                <a:lnTo>
                  <a:pt x="136462" y="899884"/>
                </a:lnTo>
                <a:lnTo>
                  <a:pt x="106986" y="874711"/>
                </a:lnTo>
                <a:lnTo>
                  <a:pt x="79813" y="844271"/>
                </a:lnTo>
                <a:lnTo>
                  <a:pt x="56808" y="809652"/>
                </a:lnTo>
                <a:lnTo>
                  <a:pt x="37858" y="771365"/>
                </a:lnTo>
                <a:lnTo>
                  <a:pt x="22851" y="729922"/>
                </a:lnTo>
                <a:lnTo>
                  <a:pt x="11674" y="685834"/>
                </a:lnTo>
                <a:lnTo>
                  <a:pt x="4214" y="639613"/>
                </a:lnTo>
                <a:lnTo>
                  <a:pt x="360" y="591770"/>
                </a:lnTo>
                <a:lnTo>
                  <a:pt x="0" y="542817"/>
                </a:lnTo>
                <a:lnTo>
                  <a:pt x="3019" y="493265"/>
                </a:lnTo>
                <a:lnTo>
                  <a:pt x="9306" y="443625"/>
                </a:lnTo>
                <a:lnTo>
                  <a:pt x="18749" y="394410"/>
                </a:lnTo>
                <a:lnTo>
                  <a:pt x="31235" y="346130"/>
                </a:lnTo>
                <a:lnTo>
                  <a:pt x="46651" y="299297"/>
                </a:lnTo>
                <a:lnTo>
                  <a:pt x="64886" y="254422"/>
                </a:lnTo>
                <a:lnTo>
                  <a:pt x="85826" y="212017"/>
                </a:lnTo>
                <a:lnTo>
                  <a:pt x="109360" y="172594"/>
                </a:lnTo>
                <a:lnTo>
                  <a:pt x="135374" y="136663"/>
                </a:lnTo>
                <a:lnTo>
                  <a:pt x="163756" y="104737"/>
                </a:lnTo>
                <a:lnTo>
                  <a:pt x="194394" y="77326"/>
                </a:lnTo>
                <a:lnTo>
                  <a:pt x="229846" y="53685"/>
                </a:lnTo>
                <a:lnTo>
                  <a:pt x="267936" y="34551"/>
                </a:lnTo>
                <a:lnTo>
                  <a:pt x="308284" y="19768"/>
                </a:lnTo>
                <a:lnTo>
                  <a:pt x="350509" y="9185"/>
                </a:lnTo>
                <a:lnTo>
                  <a:pt x="394233" y="2646"/>
                </a:lnTo>
                <a:lnTo>
                  <a:pt x="439077" y="0"/>
                </a:lnTo>
                <a:lnTo>
                  <a:pt x="484660" y="1091"/>
                </a:lnTo>
                <a:lnTo>
                  <a:pt x="530604" y="5768"/>
                </a:lnTo>
                <a:lnTo>
                  <a:pt x="576528" y="13876"/>
                </a:lnTo>
                <a:lnTo>
                  <a:pt x="622054" y="25261"/>
                </a:lnTo>
                <a:lnTo>
                  <a:pt x="666801" y="39772"/>
                </a:lnTo>
                <a:lnTo>
                  <a:pt x="710391" y="57253"/>
                </a:lnTo>
                <a:lnTo>
                  <a:pt x="752443" y="77552"/>
                </a:lnTo>
                <a:lnTo>
                  <a:pt x="792579" y="100515"/>
                </a:lnTo>
                <a:lnTo>
                  <a:pt x="830419" y="125988"/>
                </a:lnTo>
                <a:lnTo>
                  <a:pt x="865584" y="153818"/>
                </a:lnTo>
                <a:lnTo>
                  <a:pt x="897693" y="183853"/>
                </a:lnTo>
                <a:lnTo>
                  <a:pt x="926368" y="215937"/>
                </a:lnTo>
                <a:lnTo>
                  <a:pt x="951229" y="249918"/>
                </a:lnTo>
                <a:lnTo>
                  <a:pt x="971896" y="285642"/>
                </a:lnTo>
                <a:lnTo>
                  <a:pt x="987990" y="322957"/>
                </a:lnTo>
                <a:lnTo>
                  <a:pt x="1001808" y="364314"/>
                </a:lnTo>
                <a:lnTo>
                  <a:pt x="1012542" y="406805"/>
                </a:lnTo>
                <a:lnTo>
                  <a:pt x="1020194" y="450127"/>
                </a:lnTo>
                <a:lnTo>
                  <a:pt x="1024769" y="493978"/>
                </a:lnTo>
                <a:lnTo>
                  <a:pt x="1026269" y="538054"/>
                </a:lnTo>
                <a:lnTo>
                  <a:pt x="1024698" y="582054"/>
                </a:lnTo>
                <a:lnTo>
                  <a:pt x="1020059" y="625674"/>
                </a:lnTo>
                <a:lnTo>
                  <a:pt x="1012355" y="668612"/>
                </a:lnTo>
                <a:lnTo>
                  <a:pt x="1001590" y="710566"/>
                </a:lnTo>
                <a:lnTo>
                  <a:pt x="987767" y="751232"/>
                </a:lnTo>
                <a:lnTo>
                  <a:pt x="970890" y="790308"/>
                </a:lnTo>
                <a:lnTo>
                  <a:pt x="950961" y="827492"/>
                </a:lnTo>
                <a:lnTo>
                  <a:pt x="927983" y="862481"/>
                </a:lnTo>
                <a:lnTo>
                  <a:pt x="901961" y="894972"/>
                </a:lnTo>
                <a:lnTo>
                  <a:pt x="872898" y="924663"/>
                </a:lnTo>
                <a:lnTo>
                  <a:pt x="840796" y="951251"/>
                </a:lnTo>
                <a:lnTo>
                  <a:pt x="805660" y="974433"/>
                </a:lnTo>
                <a:lnTo>
                  <a:pt x="767492" y="993908"/>
                </a:lnTo>
                <a:lnTo>
                  <a:pt x="726295" y="1009371"/>
                </a:lnTo>
                <a:lnTo>
                  <a:pt x="682074" y="1020521"/>
                </a:lnTo>
                <a:lnTo>
                  <a:pt x="634831" y="1027055"/>
                </a:lnTo>
                <a:lnTo>
                  <a:pt x="556960" y="1036592"/>
                </a:lnTo>
                <a:lnTo>
                  <a:pt x="508576" y="1045109"/>
                </a:lnTo>
                <a:close/>
              </a:path>
            </a:pathLst>
          </a:custGeom>
          <a:solidFill>
            <a:srgbClr val="FAB40F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00" name="bg object 10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05200" y="8127228"/>
            <a:ext cx="73035" cy="70749"/>
          </a:xfrm>
          <a:prstGeom prst="rect">
            <a:avLst/>
          </a:prstGeom>
        </p:spPr>
      </p:pic>
      <p:pic>
        <p:nvPicPr>
          <p:cNvPr id="101" name="bg object 10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56646" y="8381303"/>
            <a:ext cx="73166" cy="70749"/>
          </a:xfrm>
          <a:prstGeom prst="rect">
            <a:avLst/>
          </a:prstGeom>
        </p:spPr>
      </p:pic>
      <p:pic>
        <p:nvPicPr>
          <p:cNvPr id="102" name="bg object 10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976424" y="8230527"/>
            <a:ext cx="73166" cy="70749"/>
          </a:xfrm>
          <a:prstGeom prst="rect">
            <a:avLst/>
          </a:prstGeom>
        </p:spPr>
      </p:pic>
      <p:pic>
        <p:nvPicPr>
          <p:cNvPr id="103" name="bg object 10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165089" y="8249276"/>
            <a:ext cx="73035" cy="70700"/>
          </a:xfrm>
          <a:prstGeom prst="rect">
            <a:avLst/>
          </a:prstGeom>
        </p:spPr>
      </p:pic>
      <p:pic>
        <p:nvPicPr>
          <p:cNvPr id="104" name="bg object 10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792201" y="8083410"/>
            <a:ext cx="73166" cy="70749"/>
          </a:xfrm>
          <a:prstGeom prst="rect">
            <a:avLst/>
          </a:prstGeom>
        </p:spPr>
      </p:pic>
      <p:pic>
        <p:nvPicPr>
          <p:cNvPr id="105" name="bg object 10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642078" y="8326166"/>
            <a:ext cx="73166" cy="70700"/>
          </a:xfrm>
          <a:prstGeom prst="rect">
            <a:avLst/>
          </a:prstGeom>
        </p:spPr>
      </p:pic>
      <p:pic>
        <p:nvPicPr>
          <p:cNvPr id="106" name="bg object 10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764240" y="8366277"/>
            <a:ext cx="73035" cy="70749"/>
          </a:xfrm>
          <a:prstGeom prst="rect">
            <a:avLst/>
          </a:prstGeom>
        </p:spPr>
      </p:pic>
      <p:pic>
        <p:nvPicPr>
          <p:cNvPr id="107" name="bg object 10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894503" y="8463223"/>
            <a:ext cx="73166" cy="70749"/>
          </a:xfrm>
          <a:prstGeom prst="rect">
            <a:avLst/>
          </a:prstGeom>
        </p:spPr>
      </p:pic>
      <p:pic>
        <p:nvPicPr>
          <p:cNvPr id="108" name="bg object 10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932654" y="8643445"/>
            <a:ext cx="73166" cy="70700"/>
          </a:xfrm>
          <a:prstGeom prst="rect">
            <a:avLst/>
          </a:prstGeom>
        </p:spPr>
      </p:pic>
      <p:pic>
        <p:nvPicPr>
          <p:cNvPr id="109" name="bg object 10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709627" y="8548475"/>
            <a:ext cx="73166" cy="70700"/>
          </a:xfrm>
          <a:prstGeom prst="rect">
            <a:avLst/>
          </a:prstGeom>
        </p:spPr>
      </p:pic>
      <p:pic>
        <p:nvPicPr>
          <p:cNvPr id="110" name="bg object 11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22791" y="8541093"/>
            <a:ext cx="73035" cy="70749"/>
          </a:xfrm>
          <a:prstGeom prst="rect">
            <a:avLst/>
          </a:prstGeom>
        </p:spPr>
      </p:pic>
      <p:pic>
        <p:nvPicPr>
          <p:cNvPr id="111" name="bg object 11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469614" y="8258618"/>
            <a:ext cx="73166" cy="70749"/>
          </a:xfrm>
          <a:prstGeom prst="rect">
            <a:avLst/>
          </a:prstGeom>
        </p:spPr>
      </p:pic>
      <p:pic>
        <p:nvPicPr>
          <p:cNvPr id="112" name="bg object 11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12077" y="7915584"/>
            <a:ext cx="73166" cy="70749"/>
          </a:xfrm>
          <a:prstGeom prst="rect">
            <a:avLst/>
          </a:prstGeom>
        </p:spPr>
      </p:pic>
      <p:pic>
        <p:nvPicPr>
          <p:cNvPr id="113" name="bg object 11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758883" y="7856070"/>
            <a:ext cx="73035" cy="70749"/>
          </a:xfrm>
          <a:prstGeom prst="rect">
            <a:avLst/>
          </a:prstGeom>
        </p:spPr>
      </p:pic>
      <p:pic>
        <p:nvPicPr>
          <p:cNvPr id="114" name="bg object 11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947418" y="7874803"/>
            <a:ext cx="73035" cy="70700"/>
          </a:xfrm>
          <a:prstGeom prst="rect">
            <a:avLst/>
          </a:prstGeom>
        </p:spPr>
      </p:pic>
      <p:pic>
        <p:nvPicPr>
          <p:cNvPr id="115" name="bg object 11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970805" y="8033957"/>
            <a:ext cx="73166" cy="70700"/>
          </a:xfrm>
          <a:prstGeom prst="rect">
            <a:avLst/>
          </a:prstGeom>
        </p:spPr>
      </p:pic>
      <p:pic>
        <p:nvPicPr>
          <p:cNvPr id="116" name="bg object 11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156988" y="7878805"/>
            <a:ext cx="73166" cy="70749"/>
          </a:xfrm>
          <a:prstGeom prst="rect">
            <a:avLst/>
          </a:prstGeom>
        </p:spPr>
      </p:pic>
      <p:pic>
        <p:nvPicPr>
          <p:cNvPr id="117" name="bg object 11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034304" y="7676159"/>
            <a:ext cx="73166" cy="70749"/>
          </a:xfrm>
          <a:prstGeom prst="rect">
            <a:avLst/>
          </a:prstGeom>
        </p:spPr>
      </p:pic>
      <p:pic>
        <p:nvPicPr>
          <p:cNvPr id="118" name="bg object 11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277714" y="8383654"/>
            <a:ext cx="73166" cy="70749"/>
          </a:xfrm>
          <a:prstGeom prst="rect">
            <a:avLst/>
          </a:prstGeom>
        </p:spPr>
      </p:pic>
      <p:pic>
        <p:nvPicPr>
          <p:cNvPr id="119" name="bg object 11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267261" y="8629040"/>
            <a:ext cx="73166" cy="70749"/>
          </a:xfrm>
          <a:prstGeom prst="rect">
            <a:avLst/>
          </a:prstGeom>
        </p:spPr>
      </p:pic>
      <p:pic>
        <p:nvPicPr>
          <p:cNvPr id="120" name="bg object 12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131510" y="8811614"/>
            <a:ext cx="73166" cy="70749"/>
          </a:xfrm>
          <a:prstGeom prst="rect">
            <a:avLst/>
          </a:prstGeom>
        </p:spPr>
      </p:pic>
      <p:pic>
        <p:nvPicPr>
          <p:cNvPr id="121" name="bg object 12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2094797" y="8561524"/>
            <a:ext cx="73166" cy="70700"/>
          </a:xfrm>
          <a:prstGeom prst="rect">
            <a:avLst/>
          </a:prstGeom>
        </p:spPr>
      </p:pic>
      <p:pic>
        <p:nvPicPr>
          <p:cNvPr id="122" name="bg object 12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1955388" y="9034952"/>
            <a:ext cx="73166" cy="70700"/>
          </a:xfrm>
          <a:prstGeom prst="rect">
            <a:avLst/>
          </a:prstGeom>
        </p:spPr>
      </p:pic>
      <p:pic>
        <p:nvPicPr>
          <p:cNvPr id="123" name="bg object 123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2003469" y="8888504"/>
            <a:ext cx="73166" cy="70749"/>
          </a:xfrm>
          <a:prstGeom prst="rect">
            <a:avLst/>
          </a:prstGeom>
        </p:spPr>
      </p:pic>
      <p:pic>
        <p:nvPicPr>
          <p:cNvPr id="124" name="bg object 124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842372" y="8819306"/>
            <a:ext cx="73166" cy="70700"/>
          </a:xfrm>
          <a:prstGeom prst="rect">
            <a:avLst/>
          </a:prstGeom>
        </p:spPr>
      </p:pic>
      <p:pic>
        <p:nvPicPr>
          <p:cNvPr id="125" name="bg object 125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567866" y="8848050"/>
            <a:ext cx="73166" cy="70700"/>
          </a:xfrm>
          <a:prstGeom prst="rect">
            <a:avLst/>
          </a:prstGeom>
        </p:spPr>
      </p:pic>
      <p:pic>
        <p:nvPicPr>
          <p:cNvPr id="126" name="bg object 12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1539384" y="9049601"/>
            <a:ext cx="73166" cy="70749"/>
          </a:xfrm>
          <a:prstGeom prst="rect">
            <a:avLst/>
          </a:prstGeom>
        </p:spPr>
      </p:pic>
      <p:pic>
        <p:nvPicPr>
          <p:cNvPr id="127" name="bg object 12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1368618" y="8993468"/>
            <a:ext cx="73166" cy="70700"/>
          </a:xfrm>
          <a:prstGeom prst="rect">
            <a:avLst/>
          </a:prstGeom>
        </p:spPr>
      </p:pic>
      <p:pic>
        <p:nvPicPr>
          <p:cNvPr id="128" name="bg object 128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1302376" y="8701276"/>
            <a:ext cx="73166" cy="70749"/>
          </a:xfrm>
          <a:prstGeom prst="rect">
            <a:avLst/>
          </a:prstGeom>
        </p:spPr>
      </p:pic>
      <p:pic>
        <p:nvPicPr>
          <p:cNvPr id="129" name="bg object 129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1105871" y="8706894"/>
            <a:ext cx="73036" cy="70749"/>
          </a:xfrm>
          <a:prstGeom prst="rect">
            <a:avLst/>
          </a:prstGeom>
        </p:spPr>
      </p:pic>
      <p:pic>
        <p:nvPicPr>
          <p:cNvPr id="130" name="bg object 130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0821959" y="8435132"/>
            <a:ext cx="73166" cy="70749"/>
          </a:xfrm>
          <a:prstGeom prst="rect">
            <a:avLst/>
          </a:prstGeom>
        </p:spPr>
      </p:pic>
      <p:pic>
        <p:nvPicPr>
          <p:cNvPr id="131" name="bg object 131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0726711" y="8576876"/>
            <a:ext cx="73166" cy="70700"/>
          </a:xfrm>
          <a:prstGeom prst="rect">
            <a:avLst/>
          </a:prstGeom>
        </p:spPr>
      </p:pic>
      <p:pic>
        <p:nvPicPr>
          <p:cNvPr id="132" name="bg object 13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0591614" y="8527032"/>
            <a:ext cx="73166" cy="70700"/>
          </a:xfrm>
          <a:prstGeom prst="rect">
            <a:avLst/>
          </a:prstGeom>
        </p:spPr>
      </p:pic>
      <p:pic>
        <p:nvPicPr>
          <p:cNvPr id="133" name="bg object 133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0486699" y="8286970"/>
            <a:ext cx="73036" cy="70749"/>
          </a:xfrm>
          <a:prstGeom prst="rect">
            <a:avLst/>
          </a:prstGeom>
        </p:spPr>
      </p:pic>
      <p:pic>
        <p:nvPicPr>
          <p:cNvPr id="134" name="bg object 134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0607685" y="8083394"/>
            <a:ext cx="73166" cy="70749"/>
          </a:xfrm>
          <a:prstGeom prst="rect">
            <a:avLst/>
          </a:prstGeom>
        </p:spPr>
      </p:pic>
      <p:pic>
        <p:nvPicPr>
          <p:cNvPr id="135" name="bg object 135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0593966" y="8306045"/>
            <a:ext cx="73166" cy="70749"/>
          </a:xfrm>
          <a:prstGeom prst="rect">
            <a:avLst/>
          </a:prstGeom>
        </p:spPr>
      </p:pic>
      <p:pic>
        <p:nvPicPr>
          <p:cNvPr id="136" name="bg object 136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0760159" y="8014538"/>
            <a:ext cx="73166" cy="70700"/>
          </a:xfrm>
          <a:prstGeom prst="rect">
            <a:avLst/>
          </a:prstGeom>
        </p:spPr>
      </p:pic>
      <p:pic>
        <p:nvPicPr>
          <p:cNvPr id="137" name="bg object 137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0918252" y="8142205"/>
            <a:ext cx="73166" cy="70749"/>
          </a:xfrm>
          <a:prstGeom prst="rect">
            <a:avLst/>
          </a:prstGeom>
        </p:spPr>
      </p:pic>
      <p:pic>
        <p:nvPicPr>
          <p:cNvPr id="138" name="bg object 138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1073469" y="8328452"/>
            <a:ext cx="73036" cy="70749"/>
          </a:xfrm>
          <a:prstGeom prst="rect">
            <a:avLst/>
          </a:prstGeom>
        </p:spPr>
      </p:pic>
      <p:pic>
        <p:nvPicPr>
          <p:cNvPr id="139" name="bg object 13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1219280" y="7819226"/>
            <a:ext cx="73035" cy="70749"/>
          </a:xfrm>
          <a:prstGeom prst="rect">
            <a:avLst/>
          </a:prstGeom>
        </p:spPr>
      </p:pic>
      <p:pic>
        <p:nvPicPr>
          <p:cNvPr id="140" name="bg object 140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1028654" y="7707908"/>
            <a:ext cx="73035" cy="70749"/>
          </a:xfrm>
          <a:prstGeom prst="rect">
            <a:avLst/>
          </a:prstGeom>
        </p:spPr>
      </p:pic>
      <p:pic>
        <p:nvPicPr>
          <p:cNvPr id="141" name="bg object 141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1297542" y="7482595"/>
            <a:ext cx="73035" cy="70749"/>
          </a:xfrm>
          <a:prstGeom prst="rect">
            <a:avLst/>
          </a:prstGeom>
        </p:spPr>
      </p:pic>
      <p:pic>
        <p:nvPicPr>
          <p:cNvPr id="142" name="bg object 142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1429111" y="7509705"/>
            <a:ext cx="73166" cy="70749"/>
          </a:xfrm>
          <a:prstGeom prst="rect">
            <a:avLst/>
          </a:prstGeom>
        </p:spPr>
      </p:pic>
      <p:pic>
        <p:nvPicPr>
          <p:cNvPr id="143" name="bg object 143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1688330" y="7692230"/>
            <a:ext cx="73166" cy="70749"/>
          </a:xfrm>
          <a:prstGeom prst="rect">
            <a:avLst/>
          </a:prstGeom>
        </p:spPr>
      </p:pic>
      <p:pic>
        <p:nvPicPr>
          <p:cNvPr id="144" name="bg object 144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1811276" y="7581238"/>
            <a:ext cx="73166" cy="70749"/>
          </a:xfrm>
          <a:prstGeom prst="rect">
            <a:avLst/>
          </a:prstGeom>
        </p:spPr>
      </p:pic>
      <p:pic>
        <p:nvPicPr>
          <p:cNvPr id="145" name="bg object 145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1277290" y="8530772"/>
            <a:ext cx="73166" cy="70749"/>
          </a:xfrm>
          <a:prstGeom prst="rect">
            <a:avLst/>
          </a:prstGeom>
        </p:spPr>
      </p:pic>
      <p:pic>
        <p:nvPicPr>
          <p:cNvPr id="146" name="bg object 146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1194717" y="8206095"/>
            <a:ext cx="73166" cy="70749"/>
          </a:xfrm>
          <a:prstGeom prst="rect">
            <a:avLst/>
          </a:prstGeom>
        </p:spPr>
      </p:pic>
      <p:pic>
        <p:nvPicPr>
          <p:cNvPr id="147" name="bg object 147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1283693" y="8100134"/>
            <a:ext cx="73166" cy="70749"/>
          </a:xfrm>
          <a:prstGeom prst="rect">
            <a:avLst/>
          </a:prstGeom>
        </p:spPr>
      </p:pic>
      <p:pic>
        <p:nvPicPr>
          <p:cNvPr id="148" name="bg object 148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1107832" y="8009852"/>
            <a:ext cx="73166" cy="70749"/>
          </a:xfrm>
          <a:prstGeom prst="rect">
            <a:avLst/>
          </a:prstGeom>
        </p:spPr>
      </p:pic>
      <p:pic>
        <p:nvPicPr>
          <p:cNvPr id="149" name="bg object 149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1491303" y="8011550"/>
            <a:ext cx="73166" cy="70749"/>
          </a:xfrm>
          <a:prstGeom prst="rect">
            <a:avLst/>
          </a:prstGeom>
        </p:spPr>
      </p:pic>
      <p:pic>
        <p:nvPicPr>
          <p:cNvPr id="150" name="bg object 15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1352025" y="7695234"/>
            <a:ext cx="73035" cy="70749"/>
          </a:xfrm>
          <a:prstGeom prst="rect">
            <a:avLst/>
          </a:prstGeom>
        </p:spPr>
      </p:pic>
      <p:pic>
        <p:nvPicPr>
          <p:cNvPr id="151" name="bg object 151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0851748" y="7768794"/>
            <a:ext cx="73166" cy="70700"/>
          </a:xfrm>
          <a:prstGeom prst="rect">
            <a:avLst/>
          </a:prstGeom>
        </p:spPr>
      </p:pic>
      <p:pic>
        <p:nvPicPr>
          <p:cNvPr id="152" name="bg object 152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0905969" y="8689909"/>
            <a:ext cx="73035" cy="70651"/>
          </a:xfrm>
          <a:prstGeom prst="rect">
            <a:avLst/>
          </a:prstGeom>
        </p:spPr>
      </p:pic>
      <p:pic>
        <p:nvPicPr>
          <p:cNvPr id="153" name="bg object 153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0895517" y="8935278"/>
            <a:ext cx="73166" cy="70749"/>
          </a:xfrm>
          <a:prstGeom prst="rect">
            <a:avLst/>
          </a:prstGeom>
        </p:spPr>
      </p:pic>
      <p:pic>
        <p:nvPicPr>
          <p:cNvPr id="154" name="bg object 154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1054655" y="8911891"/>
            <a:ext cx="73166" cy="70749"/>
          </a:xfrm>
          <a:prstGeom prst="rect">
            <a:avLst/>
          </a:prstGeom>
        </p:spPr>
      </p:pic>
      <p:pic>
        <p:nvPicPr>
          <p:cNvPr id="155" name="bg object 155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1086404" y="9127863"/>
            <a:ext cx="73166" cy="70749"/>
          </a:xfrm>
          <a:prstGeom prst="rect">
            <a:avLst/>
          </a:prstGeom>
        </p:spPr>
      </p:pic>
      <p:pic>
        <p:nvPicPr>
          <p:cNvPr id="156" name="bg object 156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0792169" y="9101455"/>
            <a:ext cx="73166" cy="70700"/>
          </a:xfrm>
          <a:prstGeom prst="rect">
            <a:avLst/>
          </a:prstGeom>
        </p:spPr>
      </p:pic>
      <p:pic>
        <p:nvPicPr>
          <p:cNvPr id="157" name="bg object 157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0669877" y="8980093"/>
            <a:ext cx="73035" cy="70749"/>
          </a:xfrm>
          <a:prstGeom prst="rect">
            <a:avLst/>
          </a:prstGeom>
        </p:spPr>
      </p:pic>
      <p:pic>
        <p:nvPicPr>
          <p:cNvPr id="158" name="bg object 158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0561564" y="8717265"/>
            <a:ext cx="73036" cy="70700"/>
          </a:xfrm>
          <a:prstGeom prst="rect">
            <a:avLst/>
          </a:prstGeom>
        </p:spPr>
      </p:pic>
      <p:pic>
        <p:nvPicPr>
          <p:cNvPr id="159" name="bg object 159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0810200" y="8750386"/>
            <a:ext cx="73166" cy="70700"/>
          </a:xfrm>
          <a:prstGeom prst="rect">
            <a:avLst/>
          </a:prstGeom>
        </p:spPr>
      </p:pic>
      <p:pic>
        <p:nvPicPr>
          <p:cNvPr id="160" name="bg object 160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1828915" y="9123225"/>
            <a:ext cx="73166" cy="70700"/>
          </a:xfrm>
          <a:prstGeom prst="rect">
            <a:avLst/>
          </a:prstGeom>
        </p:spPr>
      </p:pic>
      <p:pic>
        <p:nvPicPr>
          <p:cNvPr id="161" name="bg object 161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1390699" y="9222506"/>
            <a:ext cx="73035" cy="70700"/>
          </a:xfrm>
          <a:prstGeom prst="rect">
            <a:avLst/>
          </a:prstGeom>
        </p:spPr>
      </p:pic>
      <p:pic>
        <p:nvPicPr>
          <p:cNvPr id="162" name="bg object 16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1076736" y="7561494"/>
            <a:ext cx="73166" cy="70700"/>
          </a:xfrm>
          <a:prstGeom prst="rect">
            <a:avLst/>
          </a:prstGeom>
        </p:spPr>
      </p:pic>
      <p:pic>
        <p:nvPicPr>
          <p:cNvPr id="163" name="bg object 163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1525796" y="7692883"/>
            <a:ext cx="73166" cy="70749"/>
          </a:xfrm>
          <a:prstGeom prst="rect">
            <a:avLst/>
          </a:prstGeom>
        </p:spPr>
      </p:pic>
      <p:pic>
        <p:nvPicPr>
          <p:cNvPr id="164" name="bg object 164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1691597" y="8899593"/>
            <a:ext cx="73166" cy="70700"/>
          </a:xfrm>
          <a:prstGeom prst="rect">
            <a:avLst/>
          </a:prstGeom>
        </p:spPr>
      </p:pic>
      <p:pic>
        <p:nvPicPr>
          <p:cNvPr id="165" name="bg object 165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1079088" y="8525023"/>
            <a:ext cx="73166" cy="70749"/>
          </a:xfrm>
          <a:prstGeom prst="rect">
            <a:avLst/>
          </a:prstGeom>
        </p:spPr>
      </p:pic>
      <p:pic>
        <p:nvPicPr>
          <p:cNvPr id="166" name="bg object 166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1342879" y="8265608"/>
            <a:ext cx="73166" cy="70749"/>
          </a:xfrm>
          <a:prstGeom prst="rect">
            <a:avLst/>
          </a:prstGeom>
        </p:spPr>
      </p:pic>
      <p:pic>
        <p:nvPicPr>
          <p:cNvPr id="167" name="bg object 167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1588641" y="9146939"/>
            <a:ext cx="73035" cy="70749"/>
          </a:xfrm>
          <a:prstGeom prst="rect">
            <a:avLst/>
          </a:prstGeom>
        </p:spPr>
      </p:pic>
      <p:pic>
        <p:nvPicPr>
          <p:cNvPr id="168" name="bg object 168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1242537" y="9163009"/>
            <a:ext cx="73166" cy="70700"/>
          </a:xfrm>
          <a:prstGeom prst="rect">
            <a:avLst/>
          </a:prstGeom>
        </p:spPr>
      </p:pic>
      <p:pic>
        <p:nvPicPr>
          <p:cNvPr id="169" name="bg object 169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1464911" y="8700623"/>
            <a:ext cx="73166" cy="70700"/>
          </a:xfrm>
          <a:prstGeom prst="rect">
            <a:avLst/>
          </a:prstGeom>
        </p:spPr>
      </p:pic>
      <p:sp>
        <p:nvSpPr>
          <p:cNvPr id="170" name="bg object 170"/>
          <p:cNvSpPr/>
          <p:nvPr/>
        </p:nvSpPr>
        <p:spPr>
          <a:xfrm>
            <a:off x="10763556" y="8221626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57" y="53062"/>
                </a:moveTo>
                <a:lnTo>
                  <a:pt x="11513" y="49207"/>
                </a:lnTo>
                <a:lnTo>
                  <a:pt x="0" y="30556"/>
                </a:lnTo>
                <a:lnTo>
                  <a:pt x="5689" y="9392"/>
                </a:lnTo>
                <a:lnTo>
                  <a:pt x="23566" y="0"/>
                </a:lnTo>
                <a:lnTo>
                  <a:pt x="43379" y="3860"/>
                </a:lnTo>
                <a:lnTo>
                  <a:pt x="54874" y="22456"/>
                </a:lnTo>
                <a:lnTo>
                  <a:pt x="49240" y="43638"/>
                </a:lnTo>
                <a:lnTo>
                  <a:pt x="31357" y="53062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1" name="bg object 171"/>
          <p:cNvSpPr/>
          <p:nvPr/>
        </p:nvSpPr>
        <p:spPr>
          <a:xfrm>
            <a:off x="10698752" y="7859517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08" y="53013"/>
                </a:moveTo>
                <a:lnTo>
                  <a:pt x="11495" y="49144"/>
                </a:lnTo>
                <a:lnTo>
                  <a:pt x="0" y="30491"/>
                </a:lnTo>
                <a:lnTo>
                  <a:pt x="5634" y="9384"/>
                </a:lnTo>
                <a:lnTo>
                  <a:pt x="23517" y="0"/>
                </a:lnTo>
                <a:lnTo>
                  <a:pt x="43360" y="3868"/>
                </a:lnTo>
                <a:lnTo>
                  <a:pt x="54874" y="22521"/>
                </a:lnTo>
                <a:lnTo>
                  <a:pt x="49185" y="43628"/>
                </a:lnTo>
                <a:lnTo>
                  <a:pt x="31308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2" name="bg object 172"/>
          <p:cNvSpPr/>
          <p:nvPr/>
        </p:nvSpPr>
        <p:spPr>
          <a:xfrm>
            <a:off x="10926482" y="7907353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259" y="53013"/>
                </a:moveTo>
                <a:lnTo>
                  <a:pt x="11440" y="49183"/>
                </a:lnTo>
                <a:lnTo>
                  <a:pt x="0" y="30605"/>
                </a:lnTo>
                <a:lnTo>
                  <a:pt x="5616" y="9423"/>
                </a:lnTo>
                <a:lnTo>
                  <a:pt x="23468" y="0"/>
                </a:lnTo>
                <a:lnTo>
                  <a:pt x="43305" y="3854"/>
                </a:lnTo>
                <a:lnTo>
                  <a:pt x="54875" y="22505"/>
                </a:lnTo>
                <a:lnTo>
                  <a:pt x="49167" y="43614"/>
                </a:lnTo>
                <a:lnTo>
                  <a:pt x="31259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3" name="bg object 173"/>
          <p:cNvSpPr/>
          <p:nvPr/>
        </p:nvSpPr>
        <p:spPr>
          <a:xfrm>
            <a:off x="11655928" y="7498143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57" y="53062"/>
                </a:moveTo>
                <a:lnTo>
                  <a:pt x="11513" y="49201"/>
                </a:lnTo>
                <a:lnTo>
                  <a:pt x="0" y="30605"/>
                </a:lnTo>
                <a:lnTo>
                  <a:pt x="5689" y="9423"/>
                </a:lnTo>
                <a:lnTo>
                  <a:pt x="23566" y="0"/>
                </a:lnTo>
                <a:lnTo>
                  <a:pt x="43379" y="3854"/>
                </a:lnTo>
                <a:lnTo>
                  <a:pt x="54875" y="22505"/>
                </a:lnTo>
                <a:lnTo>
                  <a:pt x="49240" y="43669"/>
                </a:lnTo>
                <a:lnTo>
                  <a:pt x="31357" y="53062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4" name="bg object 174"/>
          <p:cNvSpPr/>
          <p:nvPr/>
        </p:nvSpPr>
        <p:spPr>
          <a:xfrm>
            <a:off x="11661938" y="8170850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57" y="53013"/>
                </a:moveTo>
                <a:lnTo>
                  <a:pt x="11513" y="49158"/>
                </a:lnTo>
                <a:lnTo>
                  <a:pt x="0" y="30507"/>
                </a:lnTo>
                <a:lnTo>
                  <a:pt x="5689" y="9398"/>
                </a:lnTo>
                <a:lnTo>
                  <a:pt x="23566" y="0"/>
                </a:lnTo>
                <a:lnTo>
                  <a:pt x="43379" y="3829"/>
                </a:lnTo>
                <a:lnTo>
                  <a:pt x="54875" y="22407"/>
                </a:lnTo>
                <a:lnTo>
                  <a:pt x="49240" y="43589"/>
                </a:lnTo>
                <a:lnTo>
                  <a:pt x="31357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5" name="bg object 175"/>
          <p:cNvSpPr/>
          <p:nvPr/>
        </p:nvSpPr>
        <p:spPr>
          <a:xfrm>
            <a:off x="11641294" y="8661622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242" y="53062"/>
                </a:moveTo>
                <a:lnTo>
                  <a:pt x="11438" y="49201"/>
                </a:lnTo>
                <a:lnTo>
                  <a:pt x="0" y="30605"/>
                </a:lnTo>
                <a:lnTo>
                  <a:pt x="5614" y="9423"/>
                </a:lnTo>
                <a:lnTo>
                  <a:pt x="23452" y="0"/>
                </a:lnTo>
                <a:lnTo>
                  <a:pt x="43250" y="3854"/>
                </a:lnTo>
                <a:lnTo>
                  <a:pt x="54744" y="22505"/>
                </a:lnTo>
                <a:lnTo>
                  <a:pt x="49111" y="43669"/>
                </a:lnTo>
                <a:lnTo>
                  <a:pt x="31242" y="53062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6" name="bg object 176"/>
          <p:cNvSpPr/>
          <p:nvPr/>
        </p:nvSpPr>
        <p:spPr>
          <a:xfrm>
            <a:off x="11774301" y="9013720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08" y="53013"/>
                </a:moveTo>
                <a:lnTo>
                  <a:pt x="11495" y="49144"/>
                </a:lnTo>
                <a:lnTo>
                  <a:pt x="0" y="30491"/>
                </a:lnTo>
                <a:lnTo>
                  <a:pt x="5634" y="9384"/>
                </a:lnTo>
                <a:lnTo>
                  <a:pt x="23517" y="0"/>
                </a:lnTo>
                <a:lnTo>
                  <a:pt x="43360" y="3868"/>
                </a:lnTo>
                <a:lnTo>
                  <a:pt x="54874" y="22521"/>
                </a:lnTo>
                <a:lnTo>
                  <a:pt x="49185" y="43628"/>
                </a:lnTo>
                <a:lnTo>
                  <a:pt x="31308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7" name="bg object 177"/>
          <p:cNvSpPr/>
          <p:nvPr/>
        </p:nvSpPr>
        <p:spPr>
          <a:xfrm>
            <a:off x="11169762" y="9009670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57" y="53013"/>
                </a:moveTo>
                <a:lnTo>
                  <a:pt x="11513" y="49144"/>
                </a:lnTo>
                <a:lnTo>
                  <a:pt x="0" y="30491"/>
                </a:lnTo>
                <a:lnTo>
                  <a:pt x="5634" y="9384"/>
                </a:lnTo>
                <a:lnTo>
                  <a:pt x="23517" y="0"/>
                </a:lnTo>
                <a:lnTo>
                  <a:pt x="43360" y="3868"/>
                </a:lnTo>
                <a:lnTo>
                  <a:pt x="54874" y="22521"/>
                </a:lnTo>
                <a:lnTo>
                  <a:pt x="49240" y="43628"/>
                </a:lnTo>
                <a:lnTo>
                  <a:pt x="31357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8" name="bg object 178"/>
          <p:cNvSpPr/>
          <p:nvPr/>
        </p:nvSpPr>
        <p:spPr>
          <a:xfrm>
            <a:off x="10935367" y="9152606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242" y="53062"/>
                </a:moveTo>
                <a:lnTo>
                  <a:pt x="11438" y="49162"/>
                </a:lnTo>
                <a:lnTo>
                  <a:pt x="0" y="30491"/>
                </a:lnTo>
                <a:lnTo>
                  <a:pt x="5614" y="9384"/>
                </a:lnTo>
                <a:lnTo>
                  <a:pt x="23452" y="0"/>
                </a:lnTo>
                <a:lnTo>
                  <a:pt x="43250" y="3868"/>
                </a:lnTo>
                <a:lnTo>
                  <a:pt x="54744" y="22521"/>
                </a:lnTo>
                <a:lnTo>
                  <a:pt x="49111" y="43683"/>
                </a:lnTo>
                <a:lnTo>
                  <a:pt x="31242" y="53062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9" name="bg object 179"/>
          <p:cNvSpPr/>
          <p:nvPr/>
        </p:nvSpPr>
        <p:spPr>
          <a:xfrm>
            <a:off x="11422578" y="8438301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57" y="53013"/>
                </a:moveTo>
                <a:lnTo>
                  <a:pt x="11513" y="49158"/>
                </a:lnTo>
                <a:lnTo>
                  <a:pt x="0" y="30507"/>
                </a:lnTo>
                <a:lnTo>
                  <a:pt x="5634" y="9398"/>
                </a:lnTo>
                <a:lnTo>
                  <a:pt x="23517" y="0"/>
                </a:lnTo>
                <a:lnTo>
                  <a:pt x="43361" y="3829"/>
                </a:lnTo>
                <a:lnTo>
                  <a:pt x="54875" y="22407"/>
                </a:lnTo>
                <a:lnTo>
                  <a:pt x="49240" y="43589"/>
                </a:lnTo>
                <a:lnTo>
                  <a:pt x="31357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0" name="bg object 180"/>
          <p:cNvSpPr/>
          <p:nvPr/>
        </p:nvSpPr>
        <p:spPr>
          <a:xfrm>
            <a:off x="11255079" y="8404869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308" y="53013"/>
                </a:moveTo>
                <a:lnTo>
                  <a:pt x="11495" y="49144"/>
                </a:lnTo>
                <a:lnTo>
                  <a:pt x="0" y="30491"/>
                </a:lnTo>
                <a:lnTo>
                  <a:pt x="5634" y="9384"/>
                </a:lnTo>
                <a:lnTo>
                  <a:pt x="23517" y="0"/>
                </a:lnTo>
                <a:lnTo>
                  <a:pt x="43360" y="3868"/>
                </a:lnTo>
                <a:lnTo>
                  <a:pt x="54874" y="22521"/>
                </a:lnTo>
                <a:lnTo>
                  <a:pt x="49185" y="43628"/>
                </a:lnTo>
                <a:lnTo>
                  <a:pt x="31308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1" name="bg object 181"/>
          <p:cNvSpPr/>
          <p:nvPr/>
        </p:nvSpPr>
        <p:spPr>
          <a:xfrm>
            <a:off x="11357120" y="7913738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242" y="53013"/>
                </a:moveTo>
                <a:lnTo>
                  <a:pt x="11438" y="49144"/>
                </a:lnTo>
                <a:lnTo>
                  <a:pt x="0" y="30491"/>
                </a:lnTo>
                <a:lnTo>
                  <a:pt x="5632" y="9384"/>
                </a:lnTo>
                <a:lnTo>
                  <a:pt x="23501" y="0"/>
                </a:lnTo>
                <a:lnTo>
                  <a:pt x="43305" y="3868"/>
                </a:lnTo>
                <a:lnTo>
                  <a:pt x="54744" y="22521"/>
                </a:lnTo>
                <a:lnTo>
                  <a:pt x="49111" y="43628"/>
                </a:lnTo>
                <a:lnTo>
                  <a:pt x="31242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2" name="bg object 182"/>
          <p:cNvSpPr/>
          <p:nvPr/>
        </p:nvSpPr>
        <p:spPr>
          <a:xfrm>
            <a:off x="11213008" y="7644589"/>
            <a:ext cx="55244" cy="53340"/>
          </a:xfrm>
          <a:custGeom>
            <a:avLst/>
            <a:gdLst/>
            <a:ahLst/>
            <a:cxnLst/>
            <a:rect l="l" t="t" r="r" b="b"/>
            <a:pathLst>
              <a:path w="55245" h="53340">
                <a:moveTo>
                  <a:pt x="31291" y="53013"/>
                </a:moveTo>
                <a:lnTo>
                  <a:pt x="11493" y="49144"/>
                </a:lnTo>
                <a:lnTo>
                  <a:pt x="0" y="30491"/>
                </a:lnTo>
                <a:lnTo>
                  <a:pt x="5632" y="9384"/>
                </a:lnTo>
                <a:lnTo>
                  <a:pt x="23501" y="0"/>
                </a:lnTo>
                <a:lnTo>
                  <a:pt x="43305" y="3868"/>
                </a:lnTo>
                <a:lnTo>
                  <a:pt x="54744" y="22521"/>
                </a:lnTo>
                <a:lnTo>
                  <a:pt x="49130" y="43628"/>
                </a:lnTo>
                <a:lnTo>
                  <a:pt x="31291" y="53013"/>
                </a:lnTo>
                <a:close/>
              </a:path>
            </a:pathLst>
          </a:custGeom>
          <a:solidFill>
            <a:srgbClr val="6ACAD0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3" name="bg object 183"/>
          <p:cNvSpPr/>
          <p:nvPr/>
        </p:nvSpPr>
        <p:spPr>
          <a:xfrm>
            <a:off x="15052746" y="6825460"/>
            <a:ext cx="1831975" cy="1804670"/>
          </a:xfrm>
          <a:custGeom>
            <a:avLst/>
            <a:gdLst/>
            <a:ahLst/>
            <a:cxnLst/>
            <a:rect l="l" t="t" r="r" b="b"/>
            <a:pathLst>
              <a:path w="1831975" h="1804670">
                <a:moveTo>
                  <a:pt x="18813" y="1203599"/>
                </a:moveTo>
                <a:lnTo>
                  <a:pt x="11021" y="1159493"/>
                </a:lnTo>
                <a:lnTo>
                  <a:pt x="5313" y="1114672"/>
                </a:lnTo>
                <a:lnTo>
                  <a:pt x="1651" y="1069262"/>
                </a:lnTo>
                <a:lnTo>
                  <a:pt x="0" y="1023391"/>
                </a:lnTo>
                <a:lnTo>
                  <a:pt x="323" y="977185"/>
                </a:lnTo>
                <a:lnTo>
                  <a:pt x="2584" y="930771"/>
                </a:lnTo>
                <a:lnTo>
                  <a:pt x="6748" y="884275"/>
                </a:lnTo>
                <a:lnTo>
                  <a:pt x="12778" y="837823"/>
                </a:lnTo>
                <a:lnTo>
                  <a:pt x="20638" y="791544"/>
                </a:lnTo>
                <a:lnTo>
                  <a:pt x="30291" y="745562"/>
                </a:lnTo>
                <a:lnTo>
                  <a:pt x="41703" y="700006"/>
                </a:lnTo>
                <a:lnTo>
                  <a:pt x="54836" y="655000"/>
                </a:lnTo>
                <a:lnTo>
                  <a:pt x="69654" y="610673"/>
                </a:lnTo>
                <a:lnTo>
                  <a:pt x="86122" y="567151"/>
                </a:lnTo>
                <a:lnTo>
                  <a:pt x="104203" y="524560"/>
                </a:lnTo>
                <a:lnTo>
                  <a:pt x="123861" y="483026"/>
                </a:lnTo>
                <a:lnTo>
                  <a:pt x="145060" y="442678"/>
                </a:lnTo>
                <a:lnTo>
                  <a:pt x="167764" y="403640"/>
                </a:lnTo>
                <a:lnTo>
                  <a:pt x="191936" y="366041"/>
                </a:lnTo>
                <a:lnTo>
                  <a:pt x="217541" y="330006"/>
                </a:lnTo>
                <a:lnTo>
                  <a:pt x="244543" y="295662"/>
                </a:lnTo>
                <a:lnTo>
                  <a:pt x="272905" y="263135"/>
                </a:lnTo>
                <a:lnTo>
                  <a:pt x="302591" y="232553"/>
                </a:lnTo>
                <a:lnTo>
                  <a:pt x="333565" y="204042"/>
                </a:lnTo>
                <a:lnTo>
                  <a:pt x="365791" y="177729"/>
                </a:lnTo>
                <a:lnTo>
                  <a:pt x="399232" y="153740"/>
                </a:lnTo>
                <a:lnTo>
                  <a:pt x="433854" y="132202"/>
                </a:lnTo>
                <a:lnTo>
                  <a:pt x="469619" y="113241"/>
                </a:lnTo>
                <a:lnTo>
                  <a:pt x="508888" y="94495"/>
                </a:lnTo>
                <a:lnTo>
                  <a:pt x="549055" y="77411"/>
                </a:lnTo>
                <a:lnTo>
                  <a:pt x="590022" y="61999"/>
                </a:lnTo>
                <a:lnTo>
                  <a:pt x="631692" y="48268"/>
                </a:lnTo>
                <a:lnTo>
                  <a:pt x="673969" y="36227"/>
                </a:lnTo>
                <a:lnTo>
                  <a:pt x="716755" y="25885"/>
                </a:lnTo>
                <a:lnTo>
                  <a:pt x="759955" y="17253"/>
                </a:lnTo>
                <a:lnTo>
                  <a:pt x="803471" y="10339"/>
                </a:lnTo>
                <a:lnTo>
                  <a:pt x="847205" y="5152"/>
                </a:lnTo>
                <a:lnTo>
                  <a:pt x="891063" y="1703"/>
                </a:lnTo>
                <a:lnTo>
                  <a:pt x="934946" y="0"/>
                </a:lnTo>
                <a:lnTo>
                  <a:pt x="978758" y="52"/>
                </a:lnTo>
                <a:lnTo>
                  <a:pt x="1022401" y="1869"/>
                </a:lnTo>
                <a:lnTo>
                  <a:pt x="1065780" y="5460"/>
                </a:lnTo>
                <a:lnTo>
                  <a:pt x="1108798" y="10835"/>
                </a:lnTo>
                <a:lnTo>
                  <a:pt x="1151356" y="18003"/>
                </a:lnTo>
                <a:lnTo>
                  <a:pt x="1193360" y="26972"/>
                </a:lnTo>
                <a:lnTo>
                  <a:pt x="1234711" y="37754"/>
                </a:lnTo>
                <a:lnTo>
                  <a:pt x="1275314" y="50356"/>
                </a:lnTo>
                <a:lnTo>
                  <a:pt x="1315070" y="64788"/>
                </a:lnTo>
                <a:lnTo>
                  <a:pt x="1353884" y="81060"/>
                </a:lnTo>
                <a:lnTo>
                  <a:pt x="1391659" y="99180"/>
                </a:lnTo>
                <a:lnTo>
                  <a:pt x="1428297" y="119159"/>
                </a:lnTo>
                <a:lnTo>
                  <a:pt x="1463702" y="141005"/>
                </a:lnTo>
                <a:lnTo>
                  <a:pt x="1497777" y="164727"/>
                </a:lnTo>
                <a:lnTo>
                  <a:pt x="1530426" y="190336"/>
                </a:lnTo>
                <a:lnTo>
                  <a:pt x="1561551" y="217840"/>
                </a:lnTo>
                <a:lnTo>
                  <a:pt x="1591056" y="247249"/>
                </a:lnTo>
                <a:lnTo>
                  <a:pt x="1618843" y="278572"/>
                </a:lnTo>
                <a:lnTo>
                  <a:pt x="1644816" y="311818"/>
                </a:lnTo>
                <a:lnTo>
                  <a:pt x="1668879" y="346997"/>
                </a:lnTo>
                <a:lnTo>
                  <a:pt x="1690934" y="384118"/>
                </a:lnTo>
                <a:lnTo>
                  <a:pt x="1710884" y="423190"/>
                </a:lnTo>
                <a:lnTo>
                  <a:pt x="1728633" y="464223"/>
                </a:lnTo>
                <a:lnTo>
                  <a:pt x="1744084" y="507226"/>
                </a:lnTo>
                <a:lnTo>
                  <a:pt x="1757140" y="552208"/>
                </a:lnTo>
                <a:lnTo>
                  <a:pt x="1767704" y="599179"/>
                </a:lnTo>
                <a:lnTo>
                  <a:pt x="1798788" y="733617"/>
                </a:lnTo>
                <a:lnTo>
                  <a:pt x="1814158" y="779015"/>
                </a:lnTo>
                <a:lnTo>
                  <a:pt x="1824496" y="826258"/>
                </a:lnTo>
                <a:lnTo>
                  <a:pt x="1830164" y="875001"/>
                </a:lnTo>
                <a:lnTo>
                  <a:pt x="1831522" y="924899"/>
                </a:lnTo>
                <a:lnTo>
                  <a:pt x="1828931" y="975605"/>
                </a:lnTo>
                <a:lnTo>
                  <a:pt x="1822751" y="1026775"/>
                </a:lnTo>
                <a:lnTo>
                  <a:pt x="1813344" y="1078063"/>
                </a:lnTo>
                <a:lnTo>
                  <a:pt x="1801070" y="1129122"/>
                </a:lnTo>
                <a:lnTo>
                  <a:pt x="1786290" y="1179609"/>
                </a:lnTo>
                <a:lnTo>
                  <a:pt x="1769364" y="1229176"/>
                </a:lnTo>
                <a:lnTo>
                  <a:pt x="1750654" y="1277478"/>
                </a:lnTo>
                <a:lnTo>
                  <a:pt x="1730520" y="1324171"/>
                </a:lnTo>
                <a:lnTo>
                  <a:pt x="1709323" y="1368908"/>
                </a:lnTo>
                <a:lnTo>
                  <a:pt x="1687424" y="1411343"/>
                </a:lnTo>
                <a:lnTo>
                  <a:pt x="1665183" y="1451131"/>
                </a:lnTo>
                <a:lnTo>
                  <a:pt x="1642962" y="1487927"/>
                </a:lnTo>
                <a:lnTo>
                  <a:pt x="1621121" y="1521384"/>
                </a:lnTo>
                <a:lnTo>
                  <a:pt x="1574151" y="1581722"/>
                </a:lnTo>
                <a:lnTo>
                  <a:pt x="1545630" y="1610239"/>
                </a:lnTo>
                <a:lnTo>
                  <a:pt x="1514616" y="1636726"/>
                </a:lnTo>
                <a:lnTo>
                  <a:pt x="1481268" y="1661202"/>
                </a:lnTo>
                <a:lnTo>
                  <a:pt x="1445748" y="1683684"/>
                </a:lnTo>
                <a:lnTo>
                  <a:pt x="1408214" y="1704190"/>
                </a:lnTo>
                <a:lnTo>
                  <a:pt x="1368827" y="1722737"/>
                </a:lnTo>
                <a:lnTo>
                  <a:pt x="1327746" y="1739343"/>
                </a:lnTo>
                <a:lnTo>
                  <a:pt x="1285131" y="1754025"/>
                </a:lnTo>
                <a:lnTo>
                  <a:pt x="1241142" y="1766801"/>
                </a:lnTo>
                <a:lnTo>
                  <a:pt x="1195939" y="1777689"/>
                </a:lnTo>
                <a:lnTo>
                  <a:pt x="1149681" y="1786707"/>
                </a:lnTo>
                <a:lnTo>
                  <a:pt x="1102528" y="1793871"/>
                </a:lnTo>
                <a:lnTo>
                  <a:pt x="1054640" y="1799200"/>
                </a:lnTo>
                <a:lnTo>
                  <a:pt x="1006177" y="1802711"/>
                </a:lnTo>
                <a:lnTo>
                  <a:pt x="957299" y="1804422"/>
                </a:lnTo>
                <a:lnTo>
                  <a:pt x="908165" y="1804351"/>
                </a:lnTo>
                <a:lnTo>
                  <a:pt x="858935" y="1802515"/>
                </a:lnTo>
                <a:lnTo>
                  <a:pt x="809769" y="1798931"/>
                </a:lnTo>
                <a:lnTo>
                  <a:pt x="760828" y="1793618"/>
                </a:lnTo>
                <a:lnTo>
                  <a:pt x="712269" y="1786593"/>
                </a:lnTo>
                <a:lnTo>
                  <a:pt x="664254" y="1777873"/>
                </a:lnTo>
                <a:lnTo>
                  <a:pt x="616943" y="1767477"/>
                </a:lnTo>
                <a:lnTo>
                  <a:pt x="570494" y="1755422"/>
                </a:lnTo>
                <a:lnTo>
                  <a:pt x="525068" y="1741725"/>
                </a:lnTo>
                <a:lnTo>
                  <a:pt x="480824" y="1726404"/>
                </a:lnTo>
                <a:lnTo>
                  <a:pt x="437923" y="1709477"/>
                </a:lnTo>
                <a:lnTo>
                  <a:pt x="396524" y="1690962"/>
                </a:lnTo>
                <a:lnTo>
                  <a:pt x="356788" y="1670875"/>
                </a:lnTo>
                <a:lnTo>
                  <a:pt x="318872" y="1649235"/>
                </a:lnTo>
                <a:lnTo>
                  <a:pt x="282939" y="1626059"/>
                </a:lnTo>
                <a:lnTo>
                  <a:pt x="249147" y="1601366"/>
                </a:lnTo>
                <a:lnTo>
                  <a:pt x="217655" y="1575171"/>
                </a:lnTo>
                <a:lnTo>
                  <a:pt x="188625" y="1547494"/>
                </a:lnTo>
                <a:lnTo>
                  <a:pt x="160462" y="1515520"/>
                </a:lnTo>
                <a:lnTo>
                  <a:pt x="134708" y="1481691"/>
                </a:lnTo>
                <a:lnTo>
                  <a:pt x="111325" y="1446134"/>
                </a:lnTo>
                <a:lnTo>
                  <a:pt x="90277" y="1408976"/>
                </a:lnTo>
                <a:lnTo>
                  <a:pt x="71530" y="1370344"/>
                </a:lnTo>
                <a:lnTo>
                  <a:pt x="55045" y="1330363"/>
                </a:lnTo>
                <a:lnTo>
                  <a:pt x="40789" y="1289161"/>
                </a:lnTo>
                <a:lnTo>
                  <a:pt x="28723" y="1246864"/>
                </a:lnTo>
                <a:lnTo>
                  <a:pt x="18813" y="1203599"/>
                </a:lnTo>
                <a:close/>
              </a:path>
            </a:pathLst>
          </a:custGeom>
          <a:solidFill>
            <a:srgbClr val="83CCA1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4" name="bg object 184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7203991" y="9297013"/>
            <a:ext cx="74082" cy="75711"/>
          </a:xfrm>
          <a:prstGeom prst="rect">
            <a:avLst/>
          </a:prstGeom>
        </p:spPr>
      </p:pic>
      <p:pic>
        <p:nvPicPr>
          <p:cNvPr id="185" name="bg object 185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6899221" y="9195379"/>
            <a:ext cx="74068" cy="75711"/>
          </a:xfrm>
          <a:prstGeom prst="rect">
            <a:avLst/>
          </a:prstGeom>
        </p:spPr>
      </p:pic>
      <p:pic>
        <p:nvPicPr>
          <p:cNvPr id="186" name="bg object 186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17042365" y="9075770"/>
            <a:ext cx="74082" cy="75810"/>
          </a:xfrm>
          <a:prstGeom prst="rect">
            <a:avLst/>
          </a:prstGeom>
        </p:spPr>
      </p:pic>
      <p:pic>
        <p:nvPicPr>
          <p:cNvPr id="187" name="bg object 187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7064612" y="9281462"/>
            <a:ext cx="74096" cy="75810"/>
          </a:xfrm>
          <a:prstGeom prst="rect">
            <a:avLst/>
          </a:prstGeom>
        </p:spPr>
      </p:pic>
      <p:pic>
        <p:nvPicPr>
          <p:cNvPr id="188" name="bg object 188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7158256" y="8846055"/>
            <a:ext cx="74105" cy="75690"/>
          </a:xfrm>
          <a:prstGeom prst="rect">
            <a:avLst/>
          </a:prstGeom>
        </p:spPr>
      </p:pic>
      <p:pic>
        <p:nvPicPr>
          <p:cNvPr id="189" name="bg object 189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6865252" y="8739982"/>
            <a:ext cx="74082" cy="75711"/>
          </a:xfrm>
          <a:prstGeom prst="rect">
            <a:avLst/>
          </a:prstGeom>
        </p:spPr>
      </p:pic>
      <p:pic>
        <p:nvPicPr>
          <p:cNvPr id="190" name="bg object 190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6849717" y="8879364"/>
            <a:ext cx="74073" cy="75810"/>
          </a:xfrm>
          <a:prstGeom prst="rect">
            <a:avLst/>
          </a:prstGeom>
        </p:spPr>
      </p:pic>
      <p:pic>
        <p:nvPicPr>
          <p:cNvPr id="191" name="bg object 191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6775377" y="9040445"/>
            <a:ext cx="74068" cy="75711"/>
          </a:xfrm>
          <a:prstGeom prst="rect">
            <a:avLst/>
          </a:prstGeom>
        </p:spPr>
      </p:pic>
      <p:pic>
        <p:nvPicPr>
          <p:cNvPr id="192" name="bg object 192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16591320" y="9121583"/>
            <a:ext cx="74149" cy="75690"/>
          </a:xfrm>
          <a:prstGeom prst="rect">
            <a:avLst/>
          </a:prstGeom>
        </p:spPr>
      </p:pic>
      <p:pic>
        <p:nvPicPr>
          <p:cNvPr id="193" name="bg object 193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16642822" y="8862014"/>
            <a:ext cx="74108" cy="75690"/>
          </a:xfrm>
          <a:prstGeom prst="rect">
            <a:avLst/>
          </a:prstGeom>
        </p:spPr>
      </p:pic>
      <p:pic>
        <p:nvPicPr>
          <p:cNvPr id="194" name="bg object 194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16608803" y="8660643"/>
            <a:ext cx="74082" cy="75711"/>
          </a:xfrm>
          <a:prstGeom prst="rect">
            <a:avLst/>
          </a:prstGeom>
        </p:spPr>
      </p:pic>
      <p:pic>
        <p:nvPicPr>
          <p:cNvPr id="195" name="bg object 195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16898779" y="8540506"/>
            <a:ext cx="74068" cy="75711"/>
          </a:xfrm>
          <a:prstGeom prst="rect">
            <a:avLst/>
          </a:prstGeom>
        </p:spPr>
      </p:pic>
      <p:pic>
        <p:nvPicPr>
          <p:cNvPr id="196" name="bg object 196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7274793" y="8508995"/>
            <a:ext cx="74127" cy="75789"/>
          </a:xfrm>
          <a:prstGeom prst="rect">
            <a:avLst/>
          </a:prstGeom>
        </p:spPr>
      </p:pic>
      <p:pic>
        <p:nvPicPr>
          <p:cNvPr id="197" name="bg object 197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7393682" y="8759396"/>
            <a:ext cx="74105" cy="75690"/>
          </a:xfrm>
          <a:prstGeom prst="rect">
            <a:avLst/>
          </a:prstGeom>
        </p:spPr>
      </p:pic>
      <p:pic>
        <p:nvPicPr>
          <p:cNvPr id="198" name="bg object 198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7415960" y="8964969"/>
            <a:ext cx="74073" cy="75810"/>
          </a:xfrm>
          <a:prstGeom prst="rect">
            <a:avLst/>
          </a:prstGeom>
        </p:spPr>
      </p:pic>
      <p:pic>
        <p:nvPicPr>
          <p:cNvPr id="199" name="bg object 199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7251131" y="9025707"/>
            <a:ext cx="74108" cy="75690"/>
          </a:xfrm>
          <a:prstGeom prst="rect">
            <a:avLst/>
          </a:prstGeom>
        </p:spPr>
      </p:pic>
      <p:pic>
        <p:nvPicPr>
          <p:cNvPr id="200" name="bg object 200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17458628" y="9189956"/>
            <a:ext cx="74108" cy="75690"/>
          </a:xfrm>
          <a:prstGeom prst="rect">
            <a:avLst/>
          </a:prstGeom>
        </p:spPr>
      </p:pic>
      <p:pic>
        <p:nvPicPr>
          <p:cNvPr id="201" name="bg object 201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7647600" y="9013372"/>
            <a:ext cx="74155" cy="75789"/>
          </a:xfrm>
          <a:prstGeom prst="rect">
            <a:avLst/>
          </a:prstGeom>
        </p:spPr>
      </p:pic>
      <p:pic>
        <p:nvPicPr>
          <p:cNvPr id="202" name="bg object 202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6946271" y="9432006"/>
            <a:ext cx="74068" cy="75711"/>
          </a:xfrm>
          <a:prstGeom prst="rect">
            <a:avLst/>
          </a:prstGeom>
        </p:spPr>
      </p:pic>
      <p:pic>
        <p:nvPicPr>
          <p:cNvPr id="203" name="bg object 203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6681708" y="9475971"/>
            <a:ext cx="74082" cy="75711"/>
          </a:xfrm>
          <a:prstGeom prst="rect">
            <a:avLst/>
          </a:prstGeom>
        </p:spPr>
      </p:pic>
      <p:pic>
        <p:nvPicPr>
          <p:cNvPr id="204" name="bg object 204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6456207" y="9371816"/>
            <a:ext cx="74068" cy="75711"/>
          </a:xfrm>
          <a:prstGeom prst="rect">
            <a:avLst/>
          </a:prstGeom>
        </p:spPr>
      </p:pic>
      <p:pic>
        <p:nvPicPr>
          <p:cNvPr id="205" name="bg object 205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6715226" y="9276398"/>
            <a:ext cx="74073" cy="75810"/>
          </a:xfrm>
          <a:prstGeom prst="rect">
            <a:avLst/>
          </a:prstGeom>
        </p:spPr>
      </p:pic>
      <p:pic>
        <p:nvPicPr>
          <p:cNvPr id="206" name="bg object 206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16178124" y="9233586"/>
            <a:ext cx="74068" cy="75711"/>
          </a:xfrm>
          <a:prstGeom prst="rect">
            <a:avLst/>
          </a:prstGeom>
        </p:spPr>
      </p:pic>
      <p:pic>
        <p:nvPicPr>
          <p:cNvPr id="207" name="bg object 207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6345357" y="9252256"/>
            <a:ext cx="74065" cy="75711"/>
          </a:xfrm>
          <a:prstGeom prst="rect">
            <a:avLst/>
          </a:prstGeom>
        </p:spPr>
      </p:pic>
      <p:pic>
        <p:nvPicPr>
          <p:cNvPr id="208" name="bg object 208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6383204" y="9064539"/>
            <a:ext cx="74068" cy="75711"/>
          </a:xfrm>
          <a:prstGeom prst="rect">
            <a:avLst/>
          </a:prstGeom>
        </p:spPr>
      </p:pic>
      <p:pic>
        <p:nvPicPr>
          <p:cNvPr id="209" name="bg object 209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6290948" y="8777682"/>
            <a:ext cx="74108" cy="75690"/>
          </a:xfrm>
          <a:prstGeom prst="rect">
            <a:avLst/>
          </a:prstGeom>
        </p:spPr>
      </p:pic>
      <p:sp>
        <p:nvSpPr>
          <p:cNvPr id="210" name="bg object 210"/>
          <p:cNvSpPr/>
          <p:nvPr/>
        </p:nvSpPr>
        <p:spPr>
          <a:xfrm>
            <a:off x="16069177" y="8792489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4" h="76200">
                <a:moveTo>
                  <a:pt x="435" y="51314"/>
                </a:moveTo>
                <a:lnTo>
                  <a:pt x="0" y="21925"/>
                </a:lnTo>
                <a:lnTo>
                  <a:pt x="23071" y="0"/>
                </a:lnTo>
                <a:lnTo>
                  <a:pt x="54910" y="1719"/>
                </a:lnTo>
                <a:lnTo>
                  <a:pt x="73667" y="24368"/>
                </a:lnTo>
                <a:lnTo>
                  <a:pt x="74108" y="53756"/>
                </a:lnTo>
                <a:lnTo>
                  <a:pt x="50995" y="75690"/>
                </a:lnTo>
                <a:lnTo>
                  <a:pt x="19170" y="73968"/>
                </a:lnTo>
                <a:lnTo>
                  <a:pt x="435" y="5131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11" name="bg object 211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6090903" y="8597334"/>
            <a:ext cx="74068" cy="75711"/>
          </a:xfrm>
          <a:prstGeom prst="rect">
            <a:avLst/>
          </a:prstGeom>
        </p:spPr>
      </p:pic>
      <p:pic>
        <p:nvPicPr>
          <p:cNvPr id="212" name="bg object 212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6388303" y="8461119"/>
            <a:ext cx="74082" cy="75711"/>
          </a:xfrm>
          <a:prstGeom prst="rect">
            <a:avLst/>
          </a:prstGeom>
        </p:spPr>
      </p:pic>
      <p:pic>
        <p:nvPicPr>
          <p:cNvPr id="213" name="bg object 213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6338179" y="8252329"/>
            <a:ext cx="74108" cy="75690"/>
          </a:xfrm>
          <a:prstGeom prst="rect">
            <a:avLst/>
          </a:prstGeom>
        </p:spPr>
      </p:pic>
      <p:pic>
        <p:nvPicPr>
          <p:cNvPr id="214" name="bg object 214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6564971" y="7888127"/>
            <a:ext cx="74147" cy="75690"/>
          </a:xfrm>
          <a:prstGeom prst="rect">
            <a:avLst/>
          </a:prstGeom>
        </p:spPr>
      </p:pic>
      <p:pic>
        <p:nvPicPr>
          <p:cNvPr id="215" name="bg object 215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6392197" y="7818004"/>
            <a:ext cx="74073" cy="75810"/>
          </a:xfrm>
          <a:prstGeom prst="rect">
            <a:avLst/>
          </a:prstGeom>
        </p:spPr>
      </p:pic>
      <p:pic>
        <p:nvPicPr>
          <p:cNvPr id="216" name="bg object 216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6415142" y="7662564"/>
            <a:ext cx="74108" cy="75690"/>
          </a:xfrm>
          <a:prstGeom prst="rect">
            <a:avLst/>
          </a:prstGeom>
        </p:spPr>
      </p:pic>
      <p:pic>
        <p:nvPicPr>
          <p:cNvPr id="217" name="bg object 217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6648103" y="7496615"/>
            <a:ext cx="74149" cy="75690"/>
          </a:xfrm>
          <a:prstGeom prst="rect">
            <a:avLst/>
          </a:prstGeom>
        </p:spPr>
      </p:pic>
      <p:pic>
        <p:nvPicPr>
          <p:cNvPr id="218" name="bg object 218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16892793" y="7580274"/>
            <a:ext cx="74108" cy="75690"/>
          </a:xfrm>
          <a:prstGeom prst="rect">
            <a:avLst/>
          </a:prstGeom>
        </p:spPr>
      </p:pic>
      <p:pic>
        <p:nvPicPr>
          <p:cNvPr id="219" name="bg object 219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6651823" y="7615480"/>
            <a:ext cx="74073" cy="75810"/>
          </a:xfrm>
          <a:prstGeom prst="rect">
            <a:avLst/>
          </a:prstGeom>
        </p:spPr>
      </p:pic>
      <p:pic>
        <p:nvPicPr>
          <p:cNvPr id="220" name="bg object 220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7000545" y="7727770"/>
            <a:ext cx="74109" cy="75711"/>
          </a:xfrm>
          <a:prstGeom prst="rect">
            <a:avLst/>
          </a:prstGeom>
        </p:spPr>
      </p:pic>
      <p:pic>
        <p:nvPicPr>
          <p:cNvPr id="221" name="bg object 221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6899532" y="7925348"/>
            <a:ext cx="74105" cy="75690"/>
          </a:xfrm>
          <a:prstGeom prst="rect">
            <a:avLst/>
          </a:prstGeom>
        </p:spPr>
      </p:pic>
      <p:pic>
        <p:nvPicPr>
          <p:cNvPr id="222" name="bg object 222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16735322" y="8132867"/>
            <a:ext cx="74082" cy="75711"/>
          </a:xfrm>
          <a:prstGeom prst="rect">
            <a:avLst/>
          </a:prstGeom>
        </p:spPr>
      </p:pic>
      <p:pic>
        <p:nvPicPr>
          <p:cNvPr id="223" name="bg object 223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17312028" y="8174477"/>
            <a:ext cx="74155" cy="75789"/>
          </a:xfrm>
          <a:prstGeom prst="rect">
            <a:avLst/>
          </a:prstGeom>
        </p:spPr>
      </p:pic>
      <p:pic>
        <p:nvPicPr>
          <p:cNvPr id="224" name="bg object 224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17388349" y="7945943"/>
            <a:ext cx="74082" cy="75711"/>
          </a:xfrm>
          <a:prstGeom prst="rect">
            <a:avLst/>
          </a:prstGeom>
        </p:spPr>
      </p:pic>
      <p:pic>
        <p:nvPicPr>
          <p:cNvPr id="225" name="bg object 225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17689338" y="8182640"/>
            <a:ext cx="74082" cy="75711"/>
          </a:xfrm>
          <a:prstGeom prst="rect">
            <a:avLst/>
          </a:prstGeom>
        </p:spPr>
      </p:pic>
      <p:pic>
        <p:nvPicPr>
          <p:cNvPr id="226" name="bg object 226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17689884" y="8329461"/>
            <a:ext cx="74147" cy="75690"/>
          </a:xfrm>
          <a:prstGeom prst="rect">
            <a:avLst/>
          </a:prstGeom>
        </p:spPr>
      </p:pic>
      <p:pic>
        <p:nvPicPr>
          <p:cNvPr id="227" name="bg object 227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17552959" y="8647204"/>
            <a:ext cx="74082" cy="75810"/>
          </a:xfrm>
          <a:prstGeom prst="rect">
            <a:avLst/>
          </a:prstGeom>
        </p:spPr>
      </p:pic>
      <p:pic>
        <p:nvPicPr>
          <p:cNvPr id="228" name="bg object 228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7699099" y="8753804"/>
            <a:ext cx="74082" cy="75810"/>
          </a:xfrm>
          <a:prstGeom prst="rect">
            <a:avLst/>
          </a:prstGeom>
        </p:spPr>
      </p:pic>
      <p:pic>
        <p:nvPicPr>
          <p:cNvPr id="229" name="bg object 229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16564855" y="8396080"/>
            <a:ext cx="74105" cy="75690"/>
          </a:xfrm>
          <a:prstGeom prst="rect">
            <a:avLst/>
          </a:prstGeom>
        </p:spPr>
      </p:pic>
      <p:pic>
        <p:nvPicPr>
          <p:cNvPr id="230" name="bg object 230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16893264" y="8235147"/>
            <a:ext cx="74108" cy="75690"/>
          </a:xfrm>
          <a:prstGeom prst="rect">
            <a:avLst/>
          </a:prstGeom>
        </p:spPr>
      </p:pic>
      <p:pic>
        <p:nvPicPr>
          <p:cNvPr id="231" name="bg object 231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17026455" y="8306352"/>
            <a:ext cx="74065" cy="75711"/>
          </a:xfrm>
          <a:prstGeom prst="rect">
            <a:avLst/>
          </a:prstGeom>
        </p:spPr>
      </p:pic>
      <p:pic>
        <p:nvPicPr>
          <p:cNvPr id="232" name="bg object 232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17083495" y="8098237"/>
            <a:ext cx="74082" cy="75711"/>
          </a:xfrm>
          <a:prstGeom prst="rect">
            <a:avLst/>
          </a:prstGeom>
        </p:spPr>
      </p:pic>
      <p:pic>
        <p:nvPicPr>
          <p:cNvPr id="233" name="bg object 233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7167598" y="8508419"/>
            <a:ext cx="74149" cy="75690"/>
          </a:xfrm>
          <a:prstGeom prst="rect">
            <a:avLst/>
          </a:prstGeom>
        </p:spPr>
      </p:pic>
      <p:pic>
        <p:nvPicPr>
          <p:cNvPr id="234" name="bg object 234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17474331" y="8288495"/>
            <a:ext cx="74155" cy="75789"/>
          </a:xfrm>
          <a:prstGeom prst="rect">
            <a:avLst/>
          </a:prstGeom>
        </p:spPr>
      </p:pic>
      <p:pic>
        <p:nvPicPr>
          <p:cNvPr id="235" name="bg object 235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17283664" y="7770533"/>
            <a:ext cx="74113" cy="75789"/>
          </a:xfrm>
          <a:prstGeom prst="rect">
            <a:avLst/>
          </a:prstGeom>
        </p:spPr>
      </p:pic>
      <p:sp>
        <p:nvSpPr>
          <p:cNvPr id="236" name="bg object 236"/>
          <p:cNvSpPr/>
          <p:nvPr/>
        </p:nvSpPr>
        <p:spPr>
          <a:xfrm>
            <a:off x="16311571" y="8034879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4" h="76200">
                <a:moveTo>
                  <a:pt x="440" y="51322"/>
                </a:moveTo>
                <a:lnTo>
                  <a:pt x="0" y="21934"/>
                </a:lnTo>
                <a:lnTo>
                  <a:pt x="23112" y="0"/>
                </a:lnTo>
                <a:lnTo>
                  <a:pt x="54951" y="1719"/>
                </a:lnTo>
                <a:lnTo>
                  <a:pt x="73709" y="24368"/>
                </a:lnTo>
                <a:lnTo>
                  <a:pt x="74149" y="53756"/>
                </a:lnTo>
                <a:lnTo>
                  <a:pt x="51037" y="75690"/>
                </a:lnTo>
                <a:lnTo>
                  <a:pt x="19198" y="73971"/>
                </a:lnTo>
                <a:lnTo>
                  <a:pt x="440" y="5132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37" name="bg object 237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6047032" y="8078745"/>
            <a:ext cx="74113" cy="75789"/>
          </a:xfrm>
          <a:prstGeom prst="rect">
            <a:avLst/>
          </a:prstGeom>
        </p:spPr>
      </p:pic>
      <p:pic>
        <p:nvPicPr>
          <p:cNvPr id="238" name="bg object 238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6107725" y="8243620"/>
            <a:ext cx="74068" cy="75711"/>
          </a:xfrm>
          <a:prstGeom prst="rect">
            <a:avLst/>
          </a:prstGeom>
        </p:spPr>
      </p:pic>
      <p:pic>
        <p:nvPicPr>
          <p:cNvPr id="239" name="bg object 239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5884058" y="8325958"/>
            <a:ext cx="74068" cy="75711"/>
          </a:xfrm>
          <a:prstGeom prst="rect">
            <a:avLst/>
          </a:prstGeom>
        </p:spPr>
      </p:pic>
      <p:pic>
        <p:nvPicPr>
          <p:cNvPr id="240" name="bg object 240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15846311" y="8005623"/>
            <a:ext cx="74108" cy="75690"/>
          </a:xfrm>
          <a:prstGeom prst="rect">
            <a:avLst/>
          </a:prstGeom>
        </p:spPr>
      </p:pic>
      <p:pic>
        <p:nvPicPr>
          <p:cNvPr id="241" name="bg object 241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5948583" y="7847640"/>
            <a:ext cx="74105" cy="75789"/>
          </a:xfrm>
          <a:prstGeom prst="rect">
            <a:avLst/>
          </a:prstGeom>
        </p:spPr>
      </p:pic>
      <p:pic>
        <p:nvPicPr>
          <p:cNvPr id="242" name="bg object 242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6205131" y="7673051"/>
            <a:ext cx="74108" cy="75690"/>
          </a:xfrm>
          <a:prstGeom prst="rect">
            <a:avLst/>
          </a:prstGeom>
        </p:spPr>
      </p:pic>
      <p:sp>
        <p:nvSpPr>
          <p:cNvPr id="243" name="bg object 243"/>
          <p:cNvSpPr/>
          <p:nvPr/>
        </p:nvSpPr>
        <p:spPr>
          <a:xfrm>
            <a:off x="16225522" y="7946254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4" h="76200">
                <a:moveTo>
                  <a:pt x="406" y="51332"/>
                </a:moveTo>
                <a:lnTo>
                  <a:pt x="0" y="21937"/>
                </a:lnTo>
                <a:lnTo>
                  <a:pt x="23128" y="0"/>
                </a:lnTo>
                <a:lnTo>
                  <a:pt x="54951" y="1722"/>
                </a:lnTo>
                <a:lnTo>
                  <a:pt x="73675" y="24379"/>
                </a:lnTo>
                <a:lnTo>
                  <a:pt x="74082" y="53774"/>
                </a:lnTo>
                <a:lnTo>
                  <a:pt x="50954" y="75711"/>
                </a:lnTo>
                <a:lnTo>
                  <a:pt x="19130" y="73989"/>
                </a:lnTo>
                <a:lnTo>
                  <a:pt x="406" y="5133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44" name="bg object 244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6055423" y="9118268"/>
            <a:ext cx="74155" cy="75789"/>
          </a:xfrm>
          <a:prstGeom prst="rect">
            <a:avLst/>
          </a:prstGeom>
        </p:spPr>
      </p:pic>
      <p:pic>
        <p:nvPicPr>
          <p:cNvPr id="245" name="bg object 245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5851144" y="8672234"/>
            <a:ext cx="74068" cy="75711"/>
          </a:xfrm>
          <a:prstGeom prst="rect">
            <a:avLst/>
          </a:prstGeom>
        </p:spPr>
      </p:pic>
      <p:pic>
        <p:nvPicPr>
          <p:cNvPr id="246" name="bg object 246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7555565" y="7964515"/>
            <a:ext cx="74073" cy="75810"/>
          </a:xfrm>
          <a:prstGeom prst="rect">
            <a:avLst/>
          </a:prstGeom>
        </p:spPr>
      </p:pic>
      <p:pic>
        <p:nvPicPr>
          <p:cNvPr id="247" name="bg object 247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17515771" y="8473788"/>
            <a:ext cx="74149" cy="75690"/>
          </a:xfrm>
          <a:prstGeom prst="rect">
            <a:avLst/>
          </a:prstGeom>
        </p:spPr>
      </p:pic>
      <p:pic>
        <p:nvPicPr>
          <p:cNvPr id="248" name="bg object 248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6263680" y="8921363"/>
            <a:ext cx="74068" cy="75711"/>
          </a:xfrm>
          <a:prstGeom prst="rect">
            <a:avLst/>
          </a:prstGeom>
        </p:spPr>
      </p:pic>
      <p:pic>
        <p:nvPicPr>
          <p:cNvPr id="249" name="bg object 249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16526526" y="8182950"/>
            <a:ext cx="74068" cy="75711"/>
          </a:xfrm>
          <a:prstGeom prst="rect">
            <a:avLst/>
          </a:prstGeom>
        </p:spPr>
      </p:pic>
      <p:pic>
        <p:nvPicPr>
          <p:cNvPr id="250" name="bg object 250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16862880" y="8406665"/>
            <a:ext cx="74065" cy="75711"/>
          </a:xfrm>
          <a:prstGeom prst="rect">
            <a:avLst/>
          </a:prstGeom>
        </p:spPr>
      </p:pic>
      <p:sp>
        <p:nvSpPr>
          <p:cNvPr id="251" name="bg object 251"/>
          <p:cNvSpPr/>
          <p:nvPr/>
        </p:nvSpPr>
        <p:spPr>
          <a:xfrm>
            <a:off x="15976193" y="8866764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4" h="76200">
                <a:moveTo>
                  <a:pt x="445" y="51359"/>
                </a:moveTo>
                <a:lnTo>
                  <a:pt x="0" y="21948"/>
                </a:lnTo>
                <a:lnTo>
                  <a:pt x="23109" y="0"/>
                </a:lnTo>
                <a:lnTo>
                  <a:pt x="54948" y="1719"/>
                </a:lnTo>
                <a:lnTo>
                  <a:pt x="73706" y="24368"/>
                </a:lnTo>
                <a:lnTo>
                  <a:pt x="74147" y="53756"/>
                </a:lnTo>
                <a:lnTo>
                  <a:pt x="51034" y="75690"/>
                </a:lnTo>
                <a:lnTo>
                  <a:pt x="19204" y="74013"/>
                </a:lnTo>
                <a:lnTo>
                  <a:pt x="445" y="5135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52" name="bg object 252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15881512" y="8500616"/>
            <a:ext cx="74105" cy="75690"/>
          </a:xfrm>
          <a:prstGeom prst="rect">
            <a:avLst/>
          </a:prstGeom>
        </p:spPr>
      </p:pic>
      <p:pic>
        <p:nvPicPr>
          <p:cNvPr id="253" name="bg object 253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16425422" y="8634555"/>
            <a:ext cx="74108" cy="75690"/>
          </a:xfrm>
          <a:prstGeom prst="rect">
            <a:avLst/>
          </a:prstGeom>
        </p:spPr>
      </p:pic>
      <p:sp>
        <p:nvSpPr>
          <p:cNvPr id="254" name="bg object 254"/>
          <p:cNvSpPr/>
          <p:nvPr/>
        </p:nvSpPr>
        <p:spPr>
          <a:xfrm>
            <a:off x="16796723" y="7775547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3" y="38513"/>
                </a:moveTo>
                <a:lnTo>
                  <a:pt x="0" y="16450"/>
                </a:lnTo>
                <a:lnTo>
                  <a:pt x="17332" y="0"/>
                </a:lnTo>
                <a:lnTo>
                  <a:pt x="41188" y="1308"/>
                </a:lnTo>
                <a:lnTo>
                  <a:pt x="55228" y="18306"/>
                </a:lnTo>
                <a:lnTo>
                  <a:pt x="55536" y="40347"/>
                </a:lnTo>
                <a:lnTo>
                  <a:pt x="38201" y="56783"/>
                </a:lnTo>
                <a:lnTo>
                  <a:pt x="14353" y="55516"/>
                </a:lnTo>
                <a:lnTo>
                  <a:pt x="313" y="38513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5" name="bg object 255"/>
          <p:cNvSpPr/>
          <p:nvPr/>
        </p:nvSpPr>
        <p:spPr>
          <a:xfrm>
            <a:off x="17169063" y="7625150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3" y="38484"/>
                </a:moveTo>
                <a:lnTo>
                  <a:pt x="0" y="16444"/>
                </a:lnTo>
                <a:lnTo>
                  <a:pt x="17376" y="0"/>
                </a:lnTo>
                <a:lnTo>
                  <a:pt x="41224" y="1266"/>
                </a:lnTo>
                <a:lnTo>
                  <a:pt x="55264" y="18269"/>
                </a:lnTo>
                <a:lnTo>
                  <a:pt x="55578" y="40333"/>
                </a:lnTo>
                <a:lnTo>
                  <a:pt x="38246" y="56783"/>
                </a:lnTo>
                <a:lnTo>
                  <a:pt x="14375" y="55477"/>
                </a:lnTo>
                <a:lnTo>
                  <a:pt x="313" y="3848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6" name="bg object 256"/>
          <p:cNvSpPr/>
          <p:nvPr/>
        </p:nvSpPr>
        <p:spPr>
          <a:xfrm>
            <a:off x="17169006" y="7879077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9" y="38571"/>
                </a:moveTo>
                <a:lnTo>
                  <a:pt x="0" y="16502"/>
                </a:lnTo>
                <a:lnTo>
                  <a:pt x="17364" y="0"/>
                </a:lnTo>
                <a:lnTo>
                  <a:pt x="41221" y="1310"/>
                </a:lnTo>
                <a:lnTo>
                  <a:pt x="55263" y="18319"/>
                </a:lnTo>
                <a:lnTo>
                  <a:pt x="55578" y="40388"/>
                </a:lnTo>
                <a:lnTo>
                  <a:pt x="38254" y="56882"/>
                </a:lnTo>
                <a:lnTo>
                  <a:pt x="14383" y="55575"/>
                </a:lnTo>
                <a:lnTo>
                  <a:pt x="319" y="38571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7" name="bg object 257"/>
          <p:cNvSpPr/>
          <p:nvPr/>
        </p:nvSpPr>
        <p:spPr>
          <a:xfrm>
            <a:off x="17769778" y="8566901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2" y="38550"/>
                </a:moveTo>
                <a:lnTo>
                  <a:pt x="0" y="16491"/>
                </a:lnTo>
                <a:lnTo>
                  <a:pt x="17323" y="0"/>
                </a:lnTo>
                <a:lnTo>
                  <a:pt x="41180" y="1308"/>
                </a:lnTo>
                <a:lnTo>
                  <a:pt x="55219" y="18306"/>
                </a:lnTo>
                <a:lnTo>
                  <a:pt x="55528" y="40347"/>
                </a:lnTo>
                <a:lnTo>
                  <a:pt x="38192" y="56783"/>
                </a:lnTo>
                <a:lnTo>
                  <a:pt x="14347" y="55530"/>
                </a:lnTo>
                <a:lnTo>
                  <a:pt x="312" y="38550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8" name="bg object 258"/>
          <p:cNvSpPr/>
          <p:nvPr/>
        </p:nvSpPr>
        <p:spPr>
          <a:xfrm>
            <a:off x="17052331" y="8724091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3" y="38513"/>
                </a:moveTo>
                <a:lnTo>
                  <a:pt x="0" y="16450"/>
                </a:lnTo>
                <a:lnTo>
                  <a:pt x="17332" y="0"/>
                </a:lnTo>
                <a:lnTo>
                  <a:pt x="41188" y="1308"/>
                </a:lnTo>
                <a:lnTo>
                  <a:pt x="55228" y="18306"/>
                </a:lnTo>
                <a:lnTo>
                  <a:pt x="55536" y="40347"/>
                </a:lnTo>
                <a:lnTo>
                  <a:pt x="38201" y="56783"/>
                </a:lnTo>
                <a:lnTo>
                  <a:pt x="14353" y="55516"/>
                </a:lnTo>
                <a:lnTo>
                  <a:pt x="313" y="38513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59" name="bg object 259"/>
          <p:cNvSpPr/>
          <p:nvPr/>
        </p:nvSpPr>
        <p:spPr>
          <a:xfrm>
            <a:off x="16523251" y="8811903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7" y="38558"/>
                </a:moveTo>
                <a:lnTo>
                  <a:pt x="0" y="16500"/>
                </a:lnTo>
                <a:lnTo>
                  <a:pt x="17365" y="0"/>
                </a:lnTo>
                <a:lnTo>
                  <a:pt x="41221" y="1308"/>
                </a:lnTo>
                <a:lnTo>
                  <a:pt x="55261" y="18306"/>
                </a:lnTo>
                <a:lnTo>
                  <a:pt x="55569" y="40347"/>
                </a:lnTo>
                <a:lnTo>
                  <a:pt x="38234" y="56783"/>
                </a:lnTo>
                <a:lnTo>
                  <a:pt x="14375" y="55533"/>
                </a:lnTo>
                <a:lnTo>
                  <a:pt x="317" y="3855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0" name="bg object 260"/>
          <p:cNvSpPr/>
          <p:nvPr/>
        </p:nvSpPr>
        <p:spPr>
          <a:xfrm>
            <a:off x="16176860" y="9033048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9" y="38474"/>
                </a:moveTo>
                <a:lnTo>
                  <a:pt x="0" y="16435"/>
                </a:lnTo>
                <a:lnTo>
                  <a:pt x="17333" y="0"/>
                </a:lnTo>
                <a:lnTo>
                  <a:pt x="41197" y="1263"/>
                </a:lnTo>
                <a:lnTo>
                  <a:pt x="55271" y="18259"/>
                </a:lnTo>
                <a:lnTo>
                  <a:pt x="55618" y="40316"/>
                </a:lnTo>
                <a:lnTo>
                  <a:pt x="38301" y="56763"/>
                </a:lnTo>
                <a:lnTo>
                  <a:pt x="14387" y="55466"/>
                </a:lnTo>
                <a:lnTo>
                  <a:pt x="319" y="3847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1" name="bg object 261"/>
          <p:cNvSpPr/>
          <p:nvPr/>
        </p:nvSpPr>
        <p:spPr>
          <a:xfrm>
            <a:off x="16045707" y="8386239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08" y="38477"/>
                </a:moveTo>
                <a:lnTo>
                  <a:pt x="0" y="16436"/>
                </a:lnTo>
                <a:lnTo>
                  <a:pt x="17335" y="0"/>
                </a:lnTo>
                <a:lnTo>
                  <a:pt x="41191" y="1308"/>
                </a:lnTo>
                <a:lnTo>
                  <a:pt x="55231" y="18306"/>
                </a:lnTo>
                <a:lnTo>
                  <a:pt x="55539" y="40347"/>
                </a:lnTo>
                <a:lnTo>
                  <a:pt x="38204" y="56783"/>
                </a:lnTo>
                <a:lnTo>
                  <a:pt x="14347" y="55475"/>
                </a:lnTo>
                <a:lnTo>
                  <a:pt x="308" y="38477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2" name="bg object 262"/>
          <p:cNvSpPr/>
          <p:nvPr/>
        </p:nvSpPr>
        <p:spPr>
          <a:xfrm>
            <a:off x="15840378" y="8167678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4" y="38563"/>
                </a:moveTo>
                <a:lnTo>
                  <a:pt x="0" y="16493"/>
                </a:lnTo>
                <a:lnTo>
                  <a:pt x="17323" y="0"/>
                </a:lnTo>
                <a:lnTo>
                  <a:pt x="41194" y="1307"/>
                </a:lnTo>
                <a:lnTo>
                  <a:pt x="55258" y="18311"/>
                </a:lnTo>
                <a:lnTo>
                  <a:pt x="55578" y="40380"/>
                </a:lnTo>
                <a:lnTo>
                  <a:pt x="38213" y="56882"/>
                </a:lnTo>
                <a:lnTo>
                  <a:pt x="14356" y="55572"/>
                </a:lnTo>
                <a:lnTo>
                  <a:pt x="314" y="38563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3" name="bg object 263"/>
          <p:cNvSpPr/>
          <p:nvPr/>
        </p:nvSpPr>
        <p:spPr>
          <a:xfrm>
            <a:off x="16712858" y="8528212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25" y="38560"/>
                </a:moveTo>
                <a:lnTo>
                  <a:pt x="0" y="16492"/>
                </a:lnTo>
                <a:lnTo>
                  <a:pt x="17321" y="0"/>
                </a:lnTo>
                <a:lnTo>
                  <a:pt x="41194" y="1306"/>
                </a:lnTo>
                <a:lnTo>
                  <a:pt x="55269" y="18308"/>
                </a:lnTo>
                <a:lnTo>
                  <a:pt x="55618" y="40371"/>
                </a:lnTo>
                <a:lnTo>
                  <a:pt x="38310" y="56861"/>
                </a:lnTo>
                <a:lnTo>
                  <a:pt x="14396" y="55563"/>
                </a:lnTo>
                <a:lnTo>
                  <a:pt x="325" y="38560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4" name="bg object 264"/>
          <p:cNvSpPr/>
          <p:nvPr/>
        </p:nvSpPr>
        <p:spPr>
          <a:xfrm>
            <a:off x="16711034" y="8341817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42" y="38466"/>
                </a:moveTo>
                <a:lnTo>
                  <a:pt x="0" y="16433"/>
                </a:lnTo>
                <a:lnTo>
                  <a:pt x="17319" y="0"/>
                </a:lnTo>
                <a:lnTo>
                  <a:pt x="41224" y="1254"/>
                </a:lnTo>
                <a:lnTo>
                  <a:pt x="55294" y="18251"/>
                </a:lnTo>
                <a:lnTo>
                  <a:pt x="55618" y="40313"/>
                </a:lnTo>
                <a:lnTo>
                  <a:pt x="38287" y="56762"/>
                </a:lnTo>
                <a:lnTo>
                  <a:pt x="14415" y="55457"/>
                </a:lnTo>
                <a:lnTo>
                  <a:pt x="342" y="3846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5" name="bg object 265"/>
          <p:cNvSpPr/>
          <p:nvPr/>
        </p:nvSpPr>
        <p:spPr>
          <a:xfrm>
            <a:off x="17258681" y="8340713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42" y="38466"/>
                </a:moveTo>
                <a:lnTo>
                  <a:pt x="0" y="16433"/>
                </a:lnTo>
                <a:lnTo>
                  <a:pt x="17319" y="0"/>
                </a:lnTo>
                <a:lnTo>
                  <a:pt x="41224" y="1255"/>
                </a:lnTo>
                <a:lnTo>
                  <a:pt x="55294" y="18251"/>
                </a:lnTo>
                <a:lnTo>
                  <a:pt x="55618" y="40313"/>
                </a:lnTo>
                <a:lnTo>
                  <a:pt x="38287" y="56763"/>
                </a:lnTo>
                <a:lnTo>
                  <a:pt x="14415" y="55457"/>
                </a:lnTo>
                <a:lnTo>
                  <a:pt x="342" y="3846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6" name="bg object 266"/>
          <p:cNvSpPr/>
          <p:nvPr/>
        </p:nvSpPr>
        <p:spPr>
          <a:xfrm>
            <a:off x="17514020" y="8126410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80" h="57150">
                <a:moveTo>
                  <a:pt x="313" y="38484"/>
                </a:moveTo>
                <a:lnTo>
                  <a:pt x="0" y="16445"/>
                </a:lnTo>
                <a:lnTo>
                  <a:pt x="17376" y="0"/>
                </a:lnTo>
                <a:lnTo>
                  <a:pt x="41183" y="1275"/>
                </a:lnTo>
                <a:lnTo>
                  <a:pt x="55227" y="18277"/>
                </a:lnTo>
                <a:lnTo>
                  <a:pt x="55564" y="40336"/>
                </a:lnTo>
                <a:lnTo>
                  <a:pt x="38246" y="56783"/>
                </a:lnTo>
                <a:lnTo>
                  <a:pt x="14375" y="55477"/>
                </a:lnTo>
                <a:lnTo>
                  <a:pt x="313" y="3848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7" name="bg object 267"/>
          <p:cNvSpPr/>
          <p:nvPr/>
        </p:nvSpPr>
        <p:spPr>
          <a:xfrm>
            <a:off x="14578629" y="6867273"/>
            <a:ext cx="389890" cy="387985"/>
          </a:xfrm>
          <a:custGeom>
            <a:avLst/>
            <a:gdLst/>
            <a:ahLst/>
            <a:cxnLst/>
            <a:rect l="l" t="t" r="r" b="b"/>
            <a:pathLst>
              <a:path w="389890" h="387984">
                <a:moveTo>
                  <a:pt x="0" y="202888"/>
                </a:moveTo>
                <a:lnTo>
                  <a:pt x="4550" y="153030"/>
                </a:lnTo>
                <a:lnTo>
                  <a:pt x="18748" y="106187"/>
                </a:lnTo>
                <a:lnTo>
                  <a:pt x="36261" y="69759"/>
                </a:lnTo>
                <a:lnTo>
                  <a:pt x="65280" y="38974"/>
                </a:lnTo>
                <a:lnTo>
                  <a:pt x="105545" y="17108"/>
                </a:lnTo>
                <a:lnTo>
                  <a:pt x="153105" y="4128"/>
                </a:lnTo>
                <a:lnTo>
                  <a:pt x="204013" y="0"/>
                </a:lnTo>
                <a:lnTo>
                  <a:pt x="254322" y="4687"/>
                </a:lnTo>
                <a:lnTo>
                  <a:pt x="300082" y="18156"/>
                </a:lnTo>
                <a:lnTo>
                  <a:pt x="337345" y="40373"/>
                </a:lnTo>
                <a:lnTo>
                  <a:pt x="364333" y="72646"/>
                </a:lnTo>
                <a:lnTo>
                  <a:pt x="381586" y="112336"/>
                </a:lnTo>
                <a:lnTo>
                  <a:pt x="389597" y="156691"/>
                </a:lnTo>
                <a:lnTo>
                  <a:pt x="388853" y="202962"/>
                </a:lnTo>
                <a:lnTo>
                  <a:pt x="379845" y="248399"/>
                </a:lnTo>
                <a:lnTo>
                  <a:pt x="363062" y="290252"/>
                </a:lnTo>
                <a:lnTo>
                  <a:pt x="338995" y="325771"/>
                </a:lnTo>
                <a:lnTo>
                  <a:pt x="308133" y="352205"/>
                </a:lnTo>
                <a:lnTo>
                  <a:pt x="269515" y="371739"/>
                </a:lnTo>
                <a:lnTo>
                  <a:pt x="227625" y="383793"/>
                </a:lnTo>
                <a:lnTo>
                  <a:pt x="184486" y="387965"/>
                </a:lnTo>
                <a:lnTo>
                  <a:pt x="142124" y="383850"/>
                </a:lnTo>
                <a:lnTo>
                  <a:pt x="102562" y="371044"/>
                </a:lnTo>
                <a:lnTo>
                  <a:pt x="67826" y="349142"/>
                </a:lnTo>
                <a:lnTo>
                  <a:pt x="39938" y="317741"/>
                </a:lnTo>
                <a:lnTo>
                  <a:pt x="20925" y="276436"/>
                </a:lnTo>
                <a:lnTo>
                  <a:pt x="0" y="202888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8" name="bg object 268"/>
          <p:cNvSpPr/>
          <p:nvPr/>
        </p:nvSpPr>
        <p:spPr>
          <a:xfrm>
            <a:off x="13015763" y="8384860"/>
            <a:ext cx="345440" cy="334645"/>
          </a:xfrm>
          <a:custGeom>
            <a:avLst/>
            <a:gdLst/>
            <a:ahLst/>
            <a:cxnLst/>
            <a:rect l="l" t="t" r="r" b="b"/>
            <a:pathLst>
              <a:path w="345440" h="334645">
                <a:moveTo>
                  <a:pt x="305268" y="267551"/>
                </a:moveTo>
                <a:lnTo>
                  <a:pt x="274415" y="296662"/>
                </a:lnTo>
                <a:lnTo>
                  <a:pt x="239122" y="318430"/>
                </a:lnTo>
                <a:lnTo>
                  <a:pt x="207561" y="331681"/>
                </a:lnTo>
                <a:lnTo>
                  <a:pt x="165663" y="334280"/>
                </a:lnTo>
                <a:lnTo>
                  <a:pt x="121420" y="321103"/>
                </a:lnTo>
                <a:lnTo>
                  <a:pt x="78782" y="295703"/>
                </a:lnTo>
                <a:lnTo>
                  <a:pt x="41700" y="261632"/>
                </a:lnTo>
                <a:lnTo>
                  <a:pt x="14122" y="222442"/>
                </a:lnTo>
                <a:lnTo>
                  <a:pt x="0" y="181686"/>
                </a:lnTo>
                <a:lnTo>
                  <a:pt x="1968" y="140973"/>
                </a:lnTo>
                <a:lnTo>
                  <a:pt x="17091" y="101529"/>
                </a:lnTo>
                <a:lnTo>
                  <a:pt x="42605" y="65544"/>
                </a:lnTo>
                <a:lnTo>
                  <a:pt x="75746" y="35208"/>
                </a:lnTo>
                <a:lnTo>
                  <a:pt x="113751" y="12712"/>
                </a:lnTo>
                <a:lnTo>
                  <a:pt x="153857" y="246"/>
                </a:lnTo>
                <a:lnTo>
                  <a:pt x="193300" y="0"/>
                </a:lnTo>
                <a:lnTo>
                  <a:pt x="233689" y="11129"/>
                </a:lnTo>
                <a:lnTo>
                  <a:pt x="271030" y="30698"/>
                </a:lnTo>
                <a:lnTo>
                  <a:pt x="303069" y="57392"/>
                </a:lnTo>
                <a:lnTo>
                  <a:pt x="327551" y="89899"/>
                </a:lnTo>
                <a:lnTo>
                  <a:pt x="342220" y="126904"/>
                </a:lnTo>
                <a:lnTo>
                  <a:pt x="344821" y="167095"/>
                </a:lnTo>
                <a:lnTo>
                  <a:pt x="333101" y="209157"/>
                </a:lnTo>
                <a:lnTo>
                  <a:pt x="323507" y="232268"/>
                </a:lnTo>
                <a:lnTo>
                  <a:pt x="305268" y="267551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69" name="bg object 269"/>
          <p:cNvSpPr/>
          <p:nvPr/>
        </p:nvSpPr>
        <p:spPr>
          <a:xfrm>
            <a:off x="13339953" y="9070212"/>
            <a:ext cx="1229995" cy="1195705"/>
          </a:xfrm>
          <a:custGeom>
            <a:avLst/>
            <a:gdLst/>
            <a:ahLst/>
            <a:cxnLst/>
            <a:rect l="l" t="t" r="r" b="b"/>
            <a:pathLst>
              <a:path w="1229994" h="1195704">
                <a:moveTo>
                  <a:pt x="1115329" y="915617"/>
                </a:moveTo>
                <a:lnTo>
                  <a:pt x="1087337" y="955144"/>
                </a:lnTo>
                <a:lnTo>
                  <a:pt x="1054369" y="992232"/>
                </a:lnTo>
                <a:lnTo>
                  <a:pt x="1017501" y="1026729"/>
                </a:lnTo>
                <a:lnTo>
                  <a:pt x="977808" y="1058482"/>
                </a:lnTo>
                <a:lnTo>
                  <a:pt x="936366" y="1087340"/>
                </a:lnTo>
                <a:lnTo>
                  <a:pt x="894249" y="1113151"/>
                </a:lnTo>
                <a:lnTo>
                  <a:pt x="852534" y="1135762"/>
                </a:lnTo>
                <a:lnTo>
                  <a:pt x="812294" y="1155023"/>
                </a:lnTo>
                <a:lnTo>
                  <a:pt x="774606" y="1170780"/>
                </a:lnTo>
                <a:lnTo>
                  <a:pt x="701593" y="1191681"/>
                </a:lnTo>
                <a:lnTo>
                  <a:pt x="661267" y="1195629"/>
                </a:lnTo>
                <a:lnTo>
                  <a:pt x="619848" y="1194983"/>
                </a:lnTo>
                <a:lnTo>
                  <a:pt x="577623" y="1189998"/>
                </a:lnTo>
                <a:lnTo>
                  <a:pt x="534874" y="1180930"/>
                </a:lnTo>
                <a:lnTo>
                  <a:pt x="491886" y="1168036"/>
                </a:lnTo>
                <a:lnTo>
                  <a:pt x="448942" y="1151571"/>
                </a:lnTo>
                <a:lnTo>
                  <a:pt x="406328" y="1131791"/>
                </a:lnTo>
                <a:lnTo>
                  <a:pt x="364327" y="1108952"/>
                </a:lnTo>
                <a:lnTo>
                  <a:pt x="323223" y="1083309"/>
                </a:lnTo>
                <a:lnTo>
                  <a:pt x="283300" y="1055120"/>
                </a:lnTo>
                <a:lnTo>
                  <a:pt x="244842" y="1024639"/>
                </a:lnTo>
                <a:lnTo>
                  <a:pt x="208134" y="992122"/>
                </a:lnTo>
                <a:lnTo>
                  <a:pt x="173459" y="957825"/>
                </a:lnTo>
                <a:lnTo>
                  <a:pt x="141101" y="922005"/>
                </a:lnTo>
                <a:lnTo>
                  <a:pt x="111345" y="884917"/>
                </a:lnTo>
                <a:lnTo>
                  <a:pt x="84475" y="846817"/>
                </a:lnTo>
                <a:lnTo>
                  <a:pt x="60775" y="807960"/>
                </a:lnTo>
                <a:lnTo>
                  <a:pt x="40528" y="768603"/>
                </a:lnTo>
                <a:lnTo>
                  <a:pt x="24019" y="729002"/>
                </a:lnTo>
                <a:lnTo>
                  <a:pt x="11533" y="689412"/>
                </a:lnTo>
                <a:lnTo>
                  <a:pt x="3352" y="650090"/>
                </a:lnTo>
                <a:lnTo>
                  <a:pt x="0" y="607932"/>
                </a:lnTo>
                <a:lnTo>
                  <a:pt x="1212" y="565687"/>
                </a:lnTo>
                <a:lnTo>
                  <a:pt x="6747" y="523550"/>
                </a:lnTo>
                <a:lnTo>
                  <a:pt x="16361" y="481713"/>
                </a:lnTo>
                <a:lnTo>
                  <a:pt x="29808" y="440369"/>
                </a:lnTo>
                <a:lnTo>
                  <a:pt x="46847" y="399711"/>
                </a:lnTo>
                <a:lnTo>
                  <a:pt x="67233" y="359932"/>
                </a:lnTo>
                <a:lnTo>
                  <a:pt x="90723" y="321225"/>
                </a:lnTo>
                <a:lnTo>
                  <a:pt x="117074" y="283784"/>
                </a:lnTo>
                <a:lnTo>
                  <a:pt x="146041" y="247800"/>
                </a:lnTo>
                <a:lnTo>
                  <a:pt x="177380" y="213468"/>
                </a:lnTo>
                <a:lnTo>
                  <a:pt x="210849" y="180980"/>
                </a:lnTo>
                <a:lnTo>
                  <a:pt x="246204" y="150529"/>
                </a:lnTo>
                <a:lnTo>
                  <a:pt x="283201" y="122309"/>
                </a:lnTo>
                <a:lnTo>
                  <a:pt x="321597" y="96512"/>
                </a:lnTo>
                <a:lnTo>
                  <a:pt x="361147" y="73331"/>
                </a:lnTo>
                <a:lnTo>
                  <a:pt x="401609" y="52960"/>
                </a:lnTo>
                <a:lnTo>
                  <a:pt x="442739" y="35591"/>
                </a:lnTo>
                <a:lnTo>
                  <a:pt x="484292" y="21417"/>
                </a:lnTo>
                <a:lnTo>
                  <a:pt x="526026" y="10632"/>
                </a:lnTo>
                <a:lnTo>
                  <a:pt x="567697" y="3429"/>
                </a:lnTo>
                <a:lnTo>
                  <a:pt x="609061" y="0"/>
                </a:lnTo>
                <a:lnTo>
                  <a:pt x="649874" y="538"/>
                </a:lnTo>
                <a:lnTo>
                  <a:pt x="689894" y="5237"/>
                </a:lnTo>
                <a:lnTo>
                  <a:pt x="732380" y="13392"/>
                </a:lnTo>
                <a:lnTo>
                  <a:pt x="774426" y="24376"/>
                </a:lnTo>
                <a:lnTo>
                  <a:pt x="815834" y="38072"/>
                </a:lnTo>
                <a:lnTo>
                  <a:pt x="856406" y="54367"/>
                </a:lnTo>
                <a:lnTo>
                  <a:pt x="895942" y="73143"/>
                </a:lnTo>
                <a:lnTo>
                  <a:pt x="934244" y="94286"/>
                </a:lnTo>
                <a:lnTo>
                  <a:pt x="971115" y="117680"/>
                </a:lnTo>
                <a:lnTo>
                  <a:pt x="1006354" y="143209"/>
                </a:lnTo>
                <a:lnTo>
                  <a:pt x="1039765" y="170758"/>
                </a:lnTo>
                <a:lnTo>
                  <a:pt x="1071148" y="200212"/>
                </a:lnTo>
                <a:lnTo>
                  <a:pt x="1100304" y="231454"/>
                </a:lnTo>
                <a:lnTo>
                  <a:pt x="1127036" y="264369"/>
                </a:lnTo>
                <a:lnTo>
                  <a:pt x="1151145" y="298841"/>
                </a:lnTo>
                <a:lnTo>
                  <a:pt x="1172432" y="334755"/>
                </a:lnTo>
                <a:lnTo>
                  <a:pt x="1190698" y="371996"/>
                </a:lnTo>
                <a:lnTo>
                  <a:pt x="1205747" y="410448"/>
                </a:lnTo>
                <a:lnTo>
                  <a:pt x="1217377" y="449995"/>
                </a:lnTo>
                <a:lnTo>
                  <a:pt x="1225393" y="490521"/>
                </a:lnTo>
                <a:lnTo>
                  <a:pt x="1229594" y="531912"/>
                </a:lnTo>
                <a:lnTo>
                  <a:pt x="1229782" y="574051"/>
                </a:lnTo>
                <a:lnTo>
                  <a:pt x="1225759" y="616823"/>
                </a:lnTo>
                <a:lnTo>
                  <a:pt x="1217326" y="660113"/>
                </a:lnTo>
                <a:lnTo>
                  <a:pt x="1204285" y="703804"/>
                </a:lnTo>
                <a:lnTo>
                  <a:pt x="1186438" y="747782"/>
                </a:lnTo>
                <a:lnTo>
                  <a:pt x="1152089" y="829850"/>
                </a:lnTo>
                <a:lnTo>
                  <a:pt x="1137272" y="873801"/>
                </a:lnTo>
                <a:lnTo>
                  <a:pt x="1115329" y="915617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70" name="bg object 270"/>
          <p:cNvSpPr/>
          <p:nvPr/>
        </p:nvSpPr>
        <p:spPr>
          <a:xfrm>
            <a:off x="17775958" y="276544"/>
            <a:ext cx="433070" cy="439420"/>
          </a:xfrm>
          <a:custGeom>
            <a:avLst/>
            <a:gdLst/>
            <a:ahLst/>
            <a:cxnLst/>
            <a:rect l="l" t="t" r="r" b="b"/>
            <a:pathLst>
              <a:path w="433069" h="439420">
                <a:moveTo>
                  <a:pt x="250423" y="0"/>
                </a:moveTo>
                <a:lnTo>
                  <a:pt x="304010" y="16438"/>
                </a:lnTo>
                <a:lnTo>
                  <a:pt x="352058" y="42751"/>
                </a:lnTo>
                <a:lnTo>
                  <a:pt x="387884" y="70300"/>
                </a:lnTo>
                <a:lnTo>
                  <a:pt x="412248" y="103650"/>
                </a:lnTo>
                <a:lnTo>
                  <a:pt x="427065" y="145272"/>
                </a:lnTo>
                <a:lnTo>
                  <a:pt x="432970" y="192276"/>
                </a:lnTo>
                <a:lnTo>
                  <a:pt x="430596" y="241770"/>
                </a:lnTo>
                <a:lnTo>
                  <a:pt x="420579" y="290862"/>
                </a:lnTo>
                <a:lnTo>
                  <a:pt x="403552" y="336660"/>
                </a:lnTo>
                <a:lnTo>
                  <a:pt x="380151" y="376274"/>
                </a:lnTo>
                <a:lnTo>
                  <a:pt x="351008" y="406811"/>
                </a:lnTo>
                <a:lnTo>
                  <a:pt x="314391" y="427126"/>
                </a:lnTo>
                <a:lnTo>
                  <a:pt x="272882" y="437568"/>
                </a:lnTo>
                <a:lnTo>
                  <a:pt x="228513" y="438959"/>
                </a:lnTo>
                <a:lnTo>
                  <a:pt x="183317" y="432120"/>
                </a:lnTo>
                <a:lnTo>
                  <a:pt x="139327" y="417869"/>
                </a:lnTo>
                <a:lnTo>
                  <a:pt x="98575" y="397029"/>
                </a:lnTo>
                <a:lnTo>
                  <a:pt x="63094" y="370420"/>
                </a:lnTo>
                <a:lnTo>
                  <a:pt x="34917" y="338861"/>
                </a:lnTo>
                <a:lnTo>
                  <a:pt x="16076" y="303174"/>
                </a:lnTo>
                <a:lnTo>
                  <a:pt x="4504" y="261723"/>
                </a:lnTo>
                <a:lnTo>
                  <a:pt x="0" y="218595"/>
                </a:lnTo>
                <a:lnTo>
                  <a:pt x="2547" y="175412"/>
                </a:lnTo>
                <a:lnTo>
                  <a:pt x="12132" y="133797"/>
                </a:lnTo>
                <a:lnTo>
                  <a:pt x="28737" y="95372"/>
                </a:lnTo>
                <a:lnTo>
                  <a:pt x="52347" y="61759"/>
                </a:lnTo>
                <a:lnTo>
                  <a:pt x="82945" y="34581"/>
                </a:lnTo>
                <a:lnTo>
                  <a:pt x="120518" y="15461"/>
                </a:lnTo>
                <a:lnTo>
                  <a:pt x="165047" y="6020"/>
                </a:lnTo>
                <a:lnTo>
                  <a:pt x="250423" y="0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71" name="bg object 271"/>
          <p:cNvSpPr/>
          <p:nvPr/>
        </p:nvSpPr>
        <p:spPr>
          <a:xfrm>
            <a:off x="15963865" y="596125"/>
            <a:ext cx="2028825" cy="2065020"/>
          </a:xfrm>
          <a:custGeom>
            <a:avLst/>
            <a:gdLst/>
            <a:ahLst/>
            <a:cxnLst/>
            <a:rect l="l" t="t" r="r" b="b"/>
            <a:pathLst>
              <a:path w="2028825" h="2065020">
                <a:moveTo>
                  <a:pt x="900245" y="0"/>
                </a:moveTo>
                <a:lnTo>
                  <a:pt x="945447" y="1389"/>
                </a:lnTo>
                <a:lnTo>
                  <a:pt x="990905" y="4775"/>
                </a:lnTo>
                <a:lnTo>
                  <a:pt x="1036523" y="10105"/>
                </a:lnTo>
                <a:lnTo>
                  <a:pt x="1082205" y="17330"/>
                </a:lnTo>
                <a:lnTo>
                  <a:pt x="1127855" y="26400"/>
                </a:lnTo>
                <a:lnTo>
                  <a:pt x="1173377" y="37263"/>
                </a:lnTo>
                <a:lnTo>
                  <a:pt x="1218676" y="49870"/>
                </a:lnTo>
                <a:lnTo>
                  <a:pt x="1263656" y="64170"/>
                </a:lnTo>
                <a:lnTo>
                  <a:pt x="1308220" y="80112"/>
                </a:lnTo>
                <a:lnTo>
                  <a:pt x="1352274" y="97646"/>
                </a:lnTo>
                <a:lnTo>
                  <a:pt x="1395721" y="116721"/>
                </a:lnTo>
                <a:lnTo>
                  <a:pt x="1438465" y="137288"/>
                </a:lnTo>
                <a:lnTo>
                  <a:pt x="1480411" y="159295"/>
                </a:lnTo>
                <a:lnTo>
                  <a:pt x="1521462" y="182693"/>
                </a:lnTo>
                <a:lnTo>
                  <a:pt x="1561523" y="207430"/>
                </a:lnTo>
                <a:lnTo>
                  <a:pt x="1600499" y="233456"/>
                </a:lnTo>
                <a:lnTo>
                  <a:pt x="1638293" y="260721"/>
                </a:lnTo>
                <a:lnTo>
                  <a:pt x="1674809" y="289174"/>
                </a:lnTo>
                <a:lnTo>
                  <a:pt x="1709952" y="318765"/>
                </a:lnTo>
                <a:lnTo>
                  <a:pt x="1743625" y="349443"/>
                </a:lnTo>
                <a:lnTo>
                  <a:pt x="1775734" y="381159"/>
                </a:lnTo>
                <a:lnTo>
                  <a:pt x="1806181" y="413860"/>
                </a:lnTo>
                <a:lnTo>
                  <a:pt x="1834872" y="447498"/>
                </a:lnTo>
                <a:lnTo>
                  <a:pt x="1861710" y="482021"/>
                </a:lnTo>
                <a:lnTo>
                  <a:pt x="1886600" y="517379"/>
                </a:lnTo>
                <a:lnTo>
                  <a:pt x="1909446" y="553522"/>
                </a:lnTo>
                <a:lnTo>
                  <a:pt x="1930152" y="590399"/>
                </a:lnTo>
                <a:lnTo>
                  <a:pt x="1948621" y="627960"/>
                </a:lnTo>
                <a:lnTo>
                  <a:pt x="1964760" y="666154"/>
                </a:lnTo>
                <a:lnTo>
                  <a:pt x="1978470" y="704930"/>
                </a:lnTo>
                <a:lnTo>
                  <a:pt x="1989657" y="744239"/>
                </a:lnTo>
                <a:lnTo>
                  <a:pt x="2000133" y="786911"/>
                </a:lnTo>
                <a:lnTo>
                  <a:pt x="2008958" y="830081"/>
                </a:lnTo>
                <a:lnTo>
                  <a:pt x="2016140" y="873668"/>
                </a:lnTo>
                <a:lnTo>
                  <a:pt x="2021687" y="917595"/>
                </a:lnTo>
                <a:lnTo>
                  <a:pt x="2025610" y="961781"/>
                </a:lnTo>
                <a:lnTo>
                  <a:pt x="2027917" y="1006146"/>
                </a:lnTo>
                <a:lnTo>
                  <a:pt x="2028617" y="1050612"/>
                </a:lnTo>
                <a:lnTo>
                  <a:pt x="2027718" y="1095098"/>
                </a:lnTo>
                <a:lnTo>
                  <a:pt x="2025229" y="1139525"/>
                </a:lnTo>
                <a:lnTo>
                  <a:pt x="2021159" y="1183814"/>
                </a:lnTo>
                <a:lnTo>
                  <a:pt x="2015518" y="1227885"/>
                </a:lnTo>
                <a:lnTo>
                  <a:pt x="2008314" y="1271658"/>
                </a:lnTo>
                <a:lnTo>
                  <a:pt x="1999555" y="1315055"/>
                </a:lnTo>
                <a:lnTo>
                  <a:pt x="1989251" y="1357995"/>
                </a:lnTo>
                <a:lnTo>
                  <a:pt x="1977410" y="1400399"/>
                </a:lnTo>
                <a:lnTo>
                  <a:pt x="1964042" y="1442188"/>
                </a:lnTo>
                <a:lnTo>
                  <a:pt x="1949155" y="1483282"/>
                </a:lnTo>
                <a:lnTo>
                  <a:pt x="1932758" y="1523601"/>
                </a:lnTo>
                <a:lnTo>
                  <a:pt x="1914860" y="1563066"/>
                </a:lnTo>
                <a:lnTo>
                  <a:pt x="1895469" y="1601598"/>
                </a:lnTo>
                <a:lnTo>
                  <a:pt x="1874595" y="1639117"/>
                </a:lnTo>
                <a:lnTo>
                  <a:pt x="1852246" y="1675543"/>
                </a:lnTo>
                <a:lnTo>
                  <a:pt x="1828432" y="1710797"/>
                </a:lnTo>
                <a:lnTo>
                  <a:pt x="1803160" y="1744800"/>
                </a:lnTo>
                <a:lnTo>
                  <a:pt x="1776441" y="1777471"/>
                </a:lnTo>
                <a:lnTo>
                  <a:pt x="1748282" y="1808732"/>
                </a:lnTo>
                <a:lnTo>
                  <a:pt x="1718693" y="1838503"/>
                </a:lnTo>
                <a:lnTo>
                  <a:pt x="1687682" y="1866704"/>
                </a:lnTo>
                <a:lnTo>
                  <a:pt x="1655259" y="1893256"/>
                </a:lnTo>
                <a:lnTo>
                  <a:pt x="1621431" y="1918080"/>
                </a:lnTo>
                <a:lnTo>
                  <a:pt x="1586209" y="1941095"/>
                </a:lnTo>
                <a:lnTo>
                  <a:pt x="1549601" y="1962223"/>
                </a:lnTo>
                <a:lnTo>
                  <a:pt x="1511615" y="1981383"/>
                </a:lnTo>
                <a:lnTo>
                  <a:pt x="1472261" y="1998497"/>
                </a:lnTo>
                <a:lnTo>
                  <a:pt x="1431547" y="2013485"/>
                </a:lnTo>
                <a:lnTo>
                  <a:pt x="1389482" y="2026267"/>
                </a:lnTo>
                <a:lnTo>
                  <a:pt x="1346076" y="2036763"/>
                </a:lnTo>
                <a:lnTo>
                  <a:pt x="1301336" y="2044895"/>
                </a:lnTo>
                <a:lnTo>
                  <a:pt x="1255272" y="2050583"/>
                </a:lnTo>
                <a:lnTo>
                  <a:pt x="1207893" y="2053747"/>
                </a:lnTo>
                <a:lnTo>
                  <a:pt x="1159207" y="2054308"/>
                </a:lnTo>
                <a:lnTo>
                  <a:pt x="1004822" y="2057465"/>
                </a:lnTo>
                <a:lnTo>
                  <a:pt x="956940" y="2063504"/>
                </a:lnTo>
                <a:lnTo>
                  <a:pt x="908334" y="2064696"/>
                </a:lnTo>
                <a:lnTo>
                  <a:pt x="859220" y="2061389"/>
                </a:lnTo>
                <a:lnTo>
                  <a:pt x="809813" y="2053929"/>
                </a:lnTo>
                <a:lnTo>
                  <a:pt x="760328" y="2042661"/>
                </a:lnTo>
                <a:lnTo>
                  <a:pt x="710980" y="2027930"/>
                </a:lnTo>
                <a:lnTo>
                  <a:pt x="661985" y="2010084"/>
                </a:lnTo>
                <a:lnTo>
                  <a:pt x="613559" y="1989468"/>
                </a:lnTo>
                <a:lnTo>
                  <a:pt x="565915" y="1966429"/>
                </a:lnTo>
                <a:lnTo>
                  <a:pt x="519270" y="1941310"/>
                </a:lnTo>
                <a:lnTo>
                  <a:pt x="473838" y="1914460"/>
                </a:lnTo>
                <a:lnTo>
                  <a:pt x="429835" y="1886224"/>
                </a:lnTo>
                <a:lnTo>
                  <a:pt x="387477" y="1856947"/>
                </a:lnTo>
                <a:lnTo>
                  <a:pt x="346978" y="1826976"/>
                </a:lnTo>
                <a:lnTo>
                  <a:pt x="308554" y="1796656"/>
                </a:lnTo>
                <a:lnTo>
                  <a:pt x="272420" y="1766334"/>
                </a:lnTo>
                <a:lnTo>
                  <a:pt x="238791" y="1736355"/>
                </a:lnTo>
                <a:lnTo>
                  <a:pt x="207882" y="1707066"/>
                </a:lnTo>
                <a:lnTo>
                  <a:pt x="179909" y="1678811"/>
                </a:lnTo>
                <a:lnTo>
                  <a:pt x="130319" y="1620423"/>
                </a:lnTo>
                <a:lnTo>
                  <a:pt x="107838" y="1586944"/>
                </a:lnTo>
                <a:lnTo>
                  <a:pt x="87603" y="1551623"/>
                </a:lnTo>
                <a:lnTo>
                  <a:pt x="69576" y="1514584"/>
                </a:lnTo>
                <a:lnTo>
                  <a:pt x="53716" y="1475949"/>
                </a:lnTo>
                <a:lnTo>
                  <a:pt x="39983" y="1435839"/>
                </a:lnTo>
                <a:lnTo>
                  <a:pt x="28336" y="1394379"/>
                </a:lnTo>
                <a:lnTo>
                  <a:pt x="18736" y="1351689"/>
                </a:lnTo>
                <a:lnTo>
                  <a:pt x="11143" y="1307893"/>
                </a:lnTo>
                <a:lnTo>
                  <a:pt x="5516" y="1263113"/>
                </a:lnTo>
                <a:lnTo>
                  <a:pt x="1815" y="1217472"/>
                </a:lnTo>
                <a:lnTo>
                  <a:pt x="0" y="1171092"/>
                </a:lnTo>
                <a:lnTo>
                  <a:pt x="30" y="1124094"/>
                </a:lnTo>
                <a:lnTo>
                  <a:pt x="1867" y="1076603"/>
                </a:lnTo>
                <a:lnTo>
                  <a:pt x="5470" y="1028740"/>
                </a:lnTo>
                <a:lnTo>
                  <a:pt x="10798" y="980628"/>
                </a:lnTo>
                <a:lnTo>
                  <a:pt x="17811" y="932389"/>
                </a:lnTo>
                <a:lnTo>
                  <a:pt x="26470" y="884146"/>
                </a:lnTo>
                <a:lnTo>
                  <a:pt x="36734" y="836021"/>
                </a:lnTo>
                <a:lnTo>
                  <a:pt x="48562" y="788136"/>
                </a:lnTo>
                <a:lnTo>
                  <a:pt x="61916" y="740615"/>
                </a:lnTo>
                <a:lnTo>
                  <a:pt x="76755" y="693579"/>
                </a:lnTo>
                <a:lnTo>
                  <a:pt x="93038" y="647151"/>
                </a:lnTo>
                <a:lnTo>
                  <a:pt x="110726" y="601454"/>
                </a:lnTo>
                <a:lnTo>
                  <a:pt x="129779" y="556610"/>
                </a:lnTo>
                <a:lnTo>
                  <a:pt x="150155" y="512740"/>
                </a:lnTo>
                <a:lnTo>
                  <a:pt x="171816" y="469969"/>
                </a:lnTo>
                <a:lnTo>
                  <a:pt x="194721" y="428418"/>
                </a:lnTo>
                <a:lnTo>
                  <a:pt x="218830" y="388210"/>
                </a:lnTo>
                <a:lnTo>
                  <a:pt x="244103" y="349467"/>
                </a:lnTo>
                <a:lnTo>
                  <a:pt x="270499" y="312312"/>
                </a:lnTo>
                <a:lnTo>
                  <a:pt x="297979" y="276867"/>
                </a:lnTo>
                <a:lnTo>
                  <a:pt x="326502" y="243254"/>
                </a:lnTo>
                <a:lnTo>
                  <a:pt x="356029" y="211596"/>
                </a:lnTo>
                <a:lnTo>
                  <a:pt x="386519" y="182016"/>
                </a:lnTo>
                <a:lnTo>
                  <a:pt x="417931" y="154636"/>
                </a:lnTo>
                <a:lnTo>
                  <a:pt x="450227" y="129579"/>
                </a:lnTo>
                <a:lnTo>
                  <a:pt x="483366" y="106966"/>
                </a:lnTo>
                <a:lnTo>
                  <a:pt x="520741" y="85624"/>
                </a:lnTo>
                <a:lnTo>
                  <a:pt x="559330" y="66781"/>
                </a:lnTo>
                <a:lnTo>
                  <a:pt x="599037" y="50389"/>
                </a:lnTo>
                <a:lnTo>
                  <a:pt x="639766" y="36396"/>
                </a:lnTo>
                <a:lnTo>
                  <a:pt x="681422" y="24752"/>
                </a:lnTo>
                <a:lnTo>
                  <a:pt x="723909" y="15407"/>
                </a:lnTo>
                <a:lnTo>
                  <a:pt x="767130" y="8309"/>
                </a:lnTo>
                <a:lnTo>
                  <a:pt x="810990" y="3409"/>
                </a:lnTo>
                <a:lnTo>
                  <a:pt x="855394" y="656"/>
                </a:lnTo>
                <a:lnTo>
                  <a:pt x="900245" y="0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72" name="bg object 272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14889630" y="2628978"/>
            <a:ext cx="89315" cy="86439"/>
          </a:xfrm>
          <a:prstGeom prst="rect">
            <a:avLst/>
          </a:prstGeom>
        </p:spPr>
      </p:pic>
      <p:pic>
        <p:nvPicPr>
          <p:cNvPr id="273" name="bg object 273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0" y="286759"/>
            <a:ext cx="5503226" cy="9997332"/>
          </a:xfrm>
          <a:prstGeom prst="rect">
            <a:avLst/>
          </a:prstGeom>
        </p:spPr>
      </p:pic>
      <p:pic>
        <p:nvPicPr>
          <p:cNvPr id="274" name="bg object 274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15070966" y="2318560"/>
            <a:ext cx="89315" cy="86397"/>
          </a:xfrm>
          <a:prstGeom prst="rect">
            <a:avLst/>
          </a:prstGeom>
        </p:spPr>
      </p:pic>
      <p:pic>
        <p:nvPicPr>
          <p:cNvPr id="275" name="bg object 275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15168965" y="2502786"/>
            <a:ext cx="89427" cy="86397"/>
          </a:xfrm>
          <a:prstGeom prst="rect">
            <a:avLst/>
          </a:prstGeom>
        </p:spPr>
      </p:pic>
      <p:pic>
        <p:nvPicPr>
          <p:cNvPr id="276" name="bg object 276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14938686" y="2479894"/>
            <a:ext cx="89315" cy="86439"/>
          </a:xfrm>
          <a:prstGeom prst="rect">
            <a:avLst/>
          </a:prstGeom>
        </p:spPr>
      </p:pic>
      <p:pic>
        <p:nvPicPr>
          <p:cNvPr id="277" name="bg object 277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15394058" y="2682531"/>
            <a:ext cx="89315" cy="86397"/>
          </a:xfrm>
          <a:prstGeom prst="rect">
            <a:avLst/>
          </a:prstGeom>
        </p:spPr>
      </p:pic>
      <p:pic>
        <p:nvPicPr>
          <p:cNvPr id="278" name="bg object 278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15577537" y="2385955"/>
            <a:ext cx="89315" cy="86439"/>
          </a:xfrm>
          <a:prstGeom prst="rect">
            <a:avLst/>
          </a:prstGeom>
        </p:spPr>
      </p:pic>
      <p:pic>
        <p:nvPicPr>
          <p:cNvPr id="279" name="bg object 279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15428340" y="2336942"/>
            <a:ext cx="89427" cy="86397"/>
          </a:xfrm>
          <a:prstGeom prst="rect">
            <a:avLst/>
          </a:prstGeom>
        </p:spPr>
      </p:pic>
      <p:pic>
        <p:nvPicPr>
          <p:cNvPr id="280" name="bg object 280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15269106" y="2218489"/>
            <a:ext cx="89315" cy="86397"/>
          </a:xfrm>
          <a:prstGeom prst="rect">
            <a:avLst/>
          </a:prstGeom>
        </p:spPr>
      </p:pic>
      <p:pic>
        <p:nvPicPr>
          <p:cNvPr id="281" name="bg object 281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15222532" y="1998302"/>
            <a:ext cx="89315" cy="86439"/>
          </a:xfrm>
          <a:prstGeom prst="rect">
            <a:avLst/>
          </a:prstGeom>
        </p:spPr>
      </p:pic>
      <p:pic>
        <p:nvPicPr>
          <p:cNvPr id="282" name="bg object 282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15494989" y="2114344"/>
            <a:ext cx="89315" cy="86397"/>
          </a:xfrm>
          <a:prstGeom prst="rect">
            <a:avLst/>
          </a:prstGeom>
        </p:spPr>
      </p:pic>
      <p:pic>
        <p:nvPicPr>
          <p:cNvPr id="283" name="bg object 283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5723351" y="2123310"/>
            <a:ext cx="89315" cy="86439"/>
          </a:xfrm>
          <a:prstGeom prst="rect">
            <a:avLst/>
          </a:prstGeom>
        </p:spPr>
      </p:pic>
      <p:pic>
        <p:nvPicPr>
          <p:cNvPr id="284" name="bg object 284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5788307" y="2468504"/>
            <a:ext cx="89315" cy="86397"/>
          </a:xfrm>
          <a:prstGeom prst="rect">
            <a:avLst/>
          </a:prstGeom>
        </p:spPr>
      </p:pic>
      <p:pic>
        <p:nvPicPr>
          <p:cNvPr id="285" name="bg object 285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15736320" y="2887578"/>
            <a:ext cx="89427" cy="86439"/>
          </a:xfrm>
          <a:prstGeom prst="rect">
            <a:avLst/>
          </a:prstGeom>
        </p:spPr>
      </p:pic>
      <p:pic>
        <p:nvPicPr>
          <p:cNvPr id="286" name="bg object 286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15434881" y="2960287"/>
            <a:ext cx="89427" cy="86397"/>
          </a:xfrm>
          <a:prstGeom prst="rect">
            <a:avLst/>
          </a:prstGeom>
        </p:spPr>
      </p:pic>
      <p:pic>
        <p:nvPicPr>
          <p:cNvPr id="287" name="bg object 287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15204488" y="2937409"/>
            <a:ext cx="89427" cy="86397"/>
          </a:xfrm>
          <a:prstGeom prst="rect">
            <a:avLst/>
          </a:prstGeom>
        </p:spPr>
      </p:pic>
      <p:pic>
        <p:nvPicPr>
          <p:cNvPr id="288" name="bg object 288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5175957" y="2742976"/>
            <a:ext cx="89315" cy="86397"/>
          </a:xfrm>
          <a:prstGeom prst="rect">
            <a:avLst/>
          </a:prstGeom>
        </p:spPr>
      </p:pic>
      <p:pic>
        <p:nvPicPr>
          <p:cNvPr id="289" name="bg object 289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14948383" y="2932503"/>
            <a:ext cx="89315" cy="86397"/>
          </a:xfrm>
          <a:prstGeom prst="rect">
            <a:avLst/>
          </a:prstGeom>
        </p:spPr>
      </p:pic>
      <p:pic>
        <p:nvPicPr>
          <p:cNvPr id="290" name="bg object 290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5098258" y="3180037"/>
            <a:ext cx="89427" cy="86439"/>
          </a:xfrm>
          <a:prstGeom prst="rect">
            <a:avLst/>
          </a:prstGeom>
        </p:spPr>
      </p:pic>
      <p:pic>
        <p:nvPicPr>
          <p:cNvPr id="291" name="bg object 291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4800991" y="2315698"/>
            <a:ext cx="89315" cy="86397"/>
          </a:xfrm>
          <a:prstGeom prst="rect">
            <a:avLst/>
          </a:prstGeom>
        </p:spPr>
      </p:pic>
      <p:pic>
        <p:nvPicPr>
          <p:cNvPr id="292" name="bg object 292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4813621" y="2015838"/>
            <a:ext cx="89315" cy="86439"/>
          </a:xfrm>
          <a:prstGeom prst="rect">
            <a:avLst/>
          </a:prstGeom>
        </p:spPr>
      </p:pic>
      <p:pic>
        <p:nvPicPr>
          <p:cNvPr id="293" name="bg object 293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4979508" y="1792818"/>
            <a:ext cx="89315" cy="86397"/>
          </a:xfrm>
          <a:prstGeom prst="rect">
            <a:avLst/>
          </a:prstGeom>
        </p:spPr>
      </p:pic>
      <p:pic>
        <p:nvPicPr>
          <p:cNvPr id="294" name="bg object 294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5024393" y="2098387"/>
            <a:ext cx="89427" cy="86397"/>
          </a:xfrm>
          <a:prstGeom prst="rect">
            <a:avLst/>
          </a:prstGeom>
        </p:spPr>
      </p:pic>
      <p:pic>
        <p:nvPicPr>
          <p:cNvPr id="295" name="bg object 295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5194790" y="1519981"/>
            <a:ext cx="89315" cy="86397"/>
          </a:xfrm>
          <a:prstGeom prst="rect">
            <a:avLst/>
          </a:prstGeom>
        </p:spPr>
      </p:pic>
      <p:pic>
        <p:nvPicPr>
          <p:cNvPr id="296" name="bg object 296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5135924" y="1698879"/>
            <a:ext cx="89315" cy="86397"/>
          </a:xfrm>
          <a:prstGeom prst="rect">
            <a:avLst/>
          </a:prstGeom>
        </p:spPr>
      </p:pic>
      <p:pic>
        <p:nvPicPr>
          <p:cNvPr id="297" name="bg object 297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5332823" y="1783458"/>
            <a:ext cx="89315" cy="86397"/>
          </a:xfrm>
          <a:prstGeom prst="rect">
            <a:avLst/>
          </a:prstGeom>
        </p:spPr>
      </p:pic>
      <p:pic>
        <p:nvPicPr>
          <p:cNvPr id="298" name="bg object 298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5668206" y="1748330"/>
            <a:ext cx="89315" cy="86397"/>
          </a:xfrm>
          <a:prstGeom prst="rect">
            <a:avLst/>
          </a:prstGeom>
        </p:spPr>
      </p:pic>
      <p:pic>
        <p:nvPicPr>
          <p:cNvPr id="299" name="bg object 299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5702939" y="1502036"/>
            <a:ext cx="89315" cy="86397"/>
          </a:xfrm>
          <a:prstGeom prst="rect">
            <a:avLst/>
          </a:prstGeom>
        </p:spPr>
      </p:pic>
      <p:pic>
        <p:nvPicPr>
          <p:cNvPr id="300" name="bg object 300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5911679" y="1570658"/>
            <a:ext cx="89315" cy="86397"/>
          </a:xfrm>
          <a:prstGeom prst="rect">
            <a:avLst/>
          </a:prstGeom>
        </p:spPr>
      </p:pic>
      <p:pic>
        <p:nvPicPr>
          <p:cNvPr id="301" name="bg object 301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5992537" y="1927651"/>
            <a:ext cx="89315" cy="86439"/>
          </a:xfrm>
          <a:prstGeom prst="rect">
            <a:avLst/>
          </a:prstGeom>
        </p:spPr>
      </p:pic>
      <p:pic>
        <p:nvPicPr>
          <p:cNvPr id="302" name="bg object 302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6232740" y="1920758"/>
            <a:ext cx="89315" cy="86397"/>
          </a:xfrm>
          <a:prstGeom prst="rect">
            <a:avLst/>
          </a:prstGeom>
        </p:spPr>
      </p:pic>
      <p:pic>
        <p:nvPicPr>
          <p:cNvPr id="303" name="bg object 303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16579513" y="2252828"/>
            <a:ext cx="89315" cy="86439"/>
          </a:xfrm>
          <a:prstGeom prst="rect">
            <a:avLst/>
          </a:prstGeom>
        </p:spPr>
      </p:pic>
      <p:pic>
        <p:nvPicPr>
          <p:cNvPr id="304" name="bg object 304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16696007" y="2079667"/>
            <a:ext cx="89315" cy="86397"/>
          </a:xfrm>
          <a:prstGeom prst="rect">
            <a:avLst/>
          </a:prstGeom>
        </p:spPr>
      </p:pic>
      <p:pic>
        <p:nvPicPr>
          <p:cNvPr id="305" name="bg object 305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6860992" y="2140550"/>
            <a:ext cx="89315" cy="86397"/>
          </a:xfrm>
          <a:prstGeom prst="rect">
            <a:avLst/>
          </a:prstGeom>
        </p:spPr>
      </p:pic>
      <p:pic>
        <p:nvPicPr>
          <p:cNvPr id="306" name="bg object 306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16989214" y="2433827"/>
            <a:ext cx="89315" cy="86439"/>
          </a:xfrm>
          <a:prstGeom prst="rect">
            <a:avLst/>
          </a:prstGeom>
        </p:spPr>
      </p:pic>
      <p:pic>
        <p:nvPicPr>
          <p:cNvPr id="307" name="bg object 307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16841370" y="2682601"/>
            <a:ext cx="89315" cy="86397"/>
          </a:xfrm>
          <a:prstGeom prst="rect">
            <a:avLst/>
          </a:prstGeom>
        </p:spPr>
      </p:pic>
      <p:pic>
        <p:nvPicPr>
          <p:cNvPr id="308" name="bg object 308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16858060" y="2410539"/>
            <a:ext cx="89427" cy="86397"/>
          </a:xfrm>
          <a:prstGeom prst="rect">
            <a:avLst/>
          </a:prstGeom>
        </p:spPr>
      </p:pic>
      <p:pic>
        <p:nvPicPr>
          <p:cNvPr id="309" name="bg object 309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16655071" y="2766715"/>
            <a:ext cx="89315" cy="86439"/>
          </a:xfrm>
          <a:prstGeom prst="rect">
            <a:avLst/>
          </a:prstGeom>
        </p:spPr>
      </p:pic>
      <p:pic>
        <p:nvPicPr>
          <p:cNvPr id="310" name="bg object 310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16461892" y="2610695"/>
            <a:ext cx="89315" cy="86397"/>
          </a:xfrm>
          <a:prstGeom prst="rect">
            <a:avLst/>
          </a:prstGeom>
        </p:spPr>
      </p:pic>
      <p:pic>
        <p:nvPicPr>
          <p:cNvPr id="311" name="bg object 311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16272324" y="2383136"/>
            <a:ext cx="89315" cy="86439"/>
          </a:xfrm>
          <a:prstGeom prst="rect">
            <a:avLst/>
          </a:prstGeom>
        </p:spPr>
      </p:pic>
      <p:pic>
        <p:nvPicPr>
          <p:cNvPr id="312" name="bg object 312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16094144" y="3005241"/>
            <a:ext cx="89427" cy="86439"/>
          </a:xfrm>
          <a:prstGeom prst="rect">
            <a:avLst/>
          </a:prstGeom>
        </p:spPr>
      </p:pic>
      <p:pic>
        <p:nvPicPr>
          <p:cNvPr id="313" name="bg object 313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16327018" y="3141300"/>
            <a:ext cx="89427" cy="86439"/>
          </a:xfrm>
          <a:prstGeom prst="rect">
            <a:avLst/>
          </a:prstGeom>
        </p:spPr>
      </p:pic>
      <p:pic>
        <p:nvPicPr>
          <p:cNvPr id="314" name="bg object 314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15998626" y="3416575"/>
            <a:ext cx="89315" cy="86439"/>
          </a:xfrm>
          <a:prstGeom prst="rect">
            <a:avLst/>
          </a:prstGeom>
        </p:spPr>
      </p:pic>
      <p:pic>
        <p:nvPicPr>
          <p:cNvPr id="315" name="bg object 315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15837701" y="3383477"/>
            <a:ext cx="89315" cy="86439"/>
          </a:xfrm>
          <a:prstGeom prst="rect">
            <a:avLst/>
          </a:prstGeom>
        </p:spPr>
      </p:pic>
      <p:pic>
        <p:nvPicPr>
          <p:cNvPr id="316" name="bg object 316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15521038" y="3160471"/>
            <a:ext cx="89427" cy="86397"/>
          </a:xfrm>
          <a:prstGeom prst="rect">
            <a:avLst/>
          </a:prstGeom>
        </p:spPr>
      </p:pic>
      <p:pic>
        <p:nvPicPr>
          <p:cNvPr id="317" name="bg object 317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15370714" y="3296065"/>
            <a:ext cx="89427" cy="86397"/>
          </a:xfrm>
          <a:prstGeom prst="rect">
            <a:avLst/>
          </a:prstGeom>
        </p:spPr>
      </p:pic>
      <p:pic>
        <p:nvPicPr>
          <p:cNvPr id="318" name="bg object 318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16023211" y="2135996"/>
            <a:ext cx="89315" cy="86397"/>
          </a:xfrm>
          <a:prstGeom prst="rect">
            <a:avLst/>
          </a:prstGeom>
        </p:spPr>
      </p:pic>
      <p:pic>
        <p:nvPicPr>
          <p:cNvPr id="319" name="bg object 319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16124029" y="2532657"/>
            <a:ext cx="89315" cy="86397"/>
          </a:xfrm>
          <a:prstGeom prst="rect">
            <a:avLst/>
          </a:prstGeom>
        </p:spPr>
      </p:pic>
      <p:pic>
        <p:nvPicPr>
          <p:cNvPr id="320" name="bg object 320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16015430" y="2662133"/>
            <a:ext cx="89315" cy="86397"/>
          </a:xfrm>
          <a:prstGeom prst="rect">
            <a:avLst/>
          </a:prstGeom>
        </p:spPr>
      </p:pic>
      <p:pic>
        <p:nvPicPr>
          <p:cNvPr id="321" name="bg object 321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16230260" y="2772424"/>
            <a:ext cx="89315" cy="86439"/>
          </a:xfrm>
          <a:prstGeom prst="rect">
            <a:avLst/>
          </a:prstGeom>
        </p:spPr>
      </p:pic>
      <p:pic>
        <p:nvPicPr>
          <p:cNvPr id="322" name="bg object 322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5761693" y="2770337"/>
            <a:ext cx="89315" cy="86439"/>
          </a:xfrm>
          <a:prstGeom prst="rect">
            <a:avLst/>
          </a:prstGeom>
        </p:spPr>
      </p:pic>
      <p:pic>
        <p:nvPicPr>
          <p:cNvPr id="323" name="bg object 323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15932091" y="3156806"/>
            <a:ext cx="89315" cy="86439"/>
          </a:xfrm>
          <a:prstGeom prst="rect">
            <a:avLst/>
          </a:prstGeom>
        </p:spPr>
      </p:pic>
      <p:pic>
        <p:nvPicPr>
          <p:cNvPr id="324" name="bg object 324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6543089" y="3066969"/>
            <a:ext cx="89427" cy="86397"/>
          </a:xfrm>
          <a:prstGeom prst="rect">
            <a:avLst/>
          </a:prstGeom>
        </p:spPr>
      </p:pic>
      <p:pic>
        <p:nvPicPr>
          <p:cNvPr id="325" name="bg object 325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6477005" y="1941578"/>
            <a:ext cx="89315" cy="86439"/>
          </a:xfrm>
          <a:prstGeom prst="rect">
            <a:avLst/>
          </a:prstGeom>
        </p:spPr>
      </p:pic>
      <p:pic>
        <p:nvPicPr>
          <p:cNvPr id="326" name="bg object 326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6489748" y="1641761"/>
            <a:ext cx="89315" cy="86397"/>
          </a:xfrm>
          <a:prstGeom prst="rect">
            <a:avLst/>
          </a:prstGeom>
        </p:spPr>
      </p:pic>
      <p:pic>
        <p:nvPicPr>
          <p:cNvPr id="327" name="bg object 327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16295216" y="1670348"/>
            <a:ext cx="89315" cy="86397"/>
          </a:xfrm>
          <a:prstGeom prst="rect">
            <a:avLst/>
          </a:prstGeom>
        </p:spPr>
      </p:pic>
      <p:pic>
        <p:nvPicPr>
          <p:cNvPr id="328" name="bg object 328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6256423" y="1406462"/>
            <a:ext cx="89315" cy="86397"/>
          </a:xfrm>
          <a:prstGeom prst="rect">
            <a:avLst/>
          </a:prstGeom>
        </p:spPr>
      </p:pic>
      <p:pic>
        <p:nvPicPr>
          <p:cNvPr id="329" name="bg object 329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6615939" y="1438729"/>
            <a:ext cx="89315" cy="86397"/>
          </a:xfrm>
          <a:prstGeom prst="rect">
            <a:avLst/>
          </a:prstGeom>
        </p:spPr>
      </p:pic>
      <p:pic>
        <p:nvPicPr>
          <p:cNvPr id="330" name="bg object 330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16765362" y="1587024"/>
            <a:ext cx="89427" cy="86397"/>
          </a:xfrm>
          <a:prstGeom prst="rect">
            <a:avLst/>
          </a:prstGeom>
        </p:spPr>
      </p:pic>
      <p:pic>
        <p:nvPicPr>
          <p:cNvPr id="331" name="bg object 331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6897756" y="1908127"/>
            <a:ext cx="89315" cy="86397"/>
          </a:xfrm>
          <a:prstGeom prst="rect">
            <a:avLst/>
          </a:prstGeom>
        </p:spPr>
      </p:pic>
      <p:pic>
        <p:nvPicPr>
          <p:cNvPr id="332" name="bg object 332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6593836" y="1867656"/>
            <a:ext cx="89315" cy="86439"/>
          </a:xfrm>
          <a:prstGeom prst="rect">
            <a:avLst/>
          </a:prstGeom>
        </p:spPr>
      </p:pic>
      <p:pic>
        <p:nvPicPr>
          <p:cNvPr id="333" name="bg object 333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5349174" y="1412115"/>
            <a:ext cx="89427" cy="86439"/>
          </a:xfrm>
          <a:prstGeom prst="rect">
            <a:avLst/>
          </a:prstGeom>
        </p:spPr>
      </p:pic>
      <p:pic>
        <p:nvPicPr>
          <p:cNvPr id="334" name="bg object 334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15884728" y="1290829"/>
            <a:ext cx="89315" cy="86397"/>
          </a:xfrm>
          <a:prstGeom prst="rect">
            <a:avLst/>
          </a:prstGeom>
        </p:spPr>
      </p:pic>
      <p:pic>
        <p:nvPicPr>
          <p:cNvPr id="335" name="bg object 335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6268264" y="3320198"/>
            <a:ext cx="89315" cy="86397"/>
          </a:xfrm>
          <a:prstGeom prst="rect">
            <a:avLst/>
          </a:prstGeom>
        </p:spPr>
      </p:pic>
      <p:pic>
        <p:nvPicPr>
          <p:cNvPr id="336" name="bg object 336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5719629" y="3159625"/>
            <a:ext cx="89315" cy="86439"/>
          </a:xfrm>
          <a:prstGeom prst="rect">
            <a:avLst/>
          </a:prstGeom>
        </p:spPr>
      </p:pic>
      <p:pic>
        <p:nvPicPr>
          <p:cNvPr id="337" name="bg object 337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15517091" y="1685417"/>
            <a:ext cx="89315" cy="86397"/>
          </a:xfrm>
          <a:prstGeom prst="rect">
            <a:avLst/>
          </a:prstGeom>
        </p:spPr>
      </p:pic>
      <p:pic>
        <p:nvPicPr>
          <p:cNvPr id="338" name="bg object 338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6265444" y="2142974"/>
            <a:ext cx="89315" cy="86397"/>
          </a:xfrm>
          <a:prstGeom prst="rect">
            <a:avLst/>
          </a:prstGeom>
        </p:spPr>
      </p:pic>
      <p:pic>
        <p:nvPicPr>
          <p:cNvPr id="339" name="bg object 339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5943143" y="2459933"/>
            <a:ext cx="89315" cy="86397"/>
          </a:xfrm>
          <a:prstGeom prst="rect">
            <a:avLst/>
          </a:prstGeom>
        </p:spPr>
      </p:pic>
      <p:pic>
        <p:nvPicPr>
          <p:cNvPr id="340" name="bg object 340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5642945" y="1383133"/>
            <a:ext cx="89315" cy="86439"/>
          </a:xfrm>
          <a:prstGeom prst="rect">
            <a:avLst/>
          </a:prstGeom>
        </p:spPr>
      </p:pic>
      <p:pic>
        <p:nvPicPr>
          <p:cNvPr id="341" name="bg object 341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6065726" y="1363553"/>
            <a:ext cx="89315" cy="86397"/>
          </a:xfrm>
          <a:prstGeom prst="rect">
            <a:avLst/>
          </a:prstGeom>
        </p:spPr>
      </p:pic>
      <p:pic>
        <p:nvPicPr>
          <p:cNvPr id="342" name="bg object 342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5794059" y="1928497"/>
            <a:ext cx="89315" cy="86397"/>
          </a:xfrm>
          <a:prstGeom prst="rect">
            <a:avLst/>
          </a:prstGeom>
        </p:spPr>
      </p:pic>
      <p:pic>
        <p:nvPicPr>
          <p:cNvPr id="343" name="bg object 343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16752392" y="2977682"/>
            <a:ext cx="66986" cy="64829"/>
          </a:xfrm>
          <a:prstGeom prst="rect">
            <a:avLst/>
          </a:prstGeom>
        </p:spPr>
      </p:pic>
      <p:pic>
        <p:nvPicPr>
          <p:cNvPr id="344" name="bg object 344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6673227" y="2535321"/>
            <a:ext cx="66986" cy="64787"/>
          </a:xfrm>
          <a:prstGeom prst="rect">
            <a:avLst/>
          </a:prstGeom>
        </p:spPr>
      </p:pic>
      <p:pic>
        <p:nvPicPr>
          <p:cNvPr id="345" name="bg object 345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6474185" y="2919266"/>
            <a:ext cx="67099" cy="64829"/>
          </a:xfrm>
          <a:prstGeom prst="rect">
            <a:avLst/>
          </a:prstGeom>
        </p:spPr>
      </p:pic>
      <p:pic>
        <p:nvPicPr>
          <p:cNvPr id="346" name="bg object 346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5582951" y="3419226"/>
            <a:ext cx="66986" cy="64787"/>
          </a:xfrm>
          <a:prstGeom prst="rect">
            <a:avLst/>
          </a:prstGeom>
        </p:spPr>
      </p:pic>
      <p:pic>
        <p:nvPicPr>
          <p:cNvPr id="347" name="bg object 347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5575619" y="2597346"/>
            <a:ext cx="66986" cy="64787"/>
          </a:xfrm>
          <a:prstGeom prst="rect">
            <a:avLst/>
          </a:prstGeom>
        </p:spPr>
      </p:pic>
      <p:pic>
        <p:nvPicPr>
          <p:cNvPr id="348" name="bg object 348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5600993" y="1997696"/>
            <a:ext cx="66986" cy="64829"/>
          </a:xfrm>
          <a:prstGeom prst="rect">
            <a:avLst/>
          </a:prstGeom>
        </p:spPr>
      </p:pic>
      <p:pic>
        <p:nvPicPr>
          <p:cNvPr id="349" name="bg object 349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5438377" y="1567528"/>
            <a:ext cx="66986" cy="64829"/>
          </a:xfrm>
          <a:prstGeom prst="rect">
            <a:avLst/>
          </a:prstGeom>
        </p:spPr>
      </p:pic>
      <p:pic>
        <p:nvPicPr>
          <p:cNvPr id="350" name="bg object 350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6176919" y="1572476"/>
            <a:ext cx="66986" cy="64787"/>
          </a:xfrm>
          <a:prstGeom prst="rect">
            <a:avLst/>
          </a:prstGeom>
        </p:spPr>
      </p:pic>
      <p:pic>
        <p:nvPicPr>
          <p:cNvPr id="351" name="bg object 351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6463359" y="1397793"/>
            <a:ext cx="67099" cy="64829"/>
          </a:xfrm>
          <a:prstGeom prst="rect">
            <a:avLst/>
          </a:prstGeom>
        </p:spPr>
      </p:pic>
      <p:pic>
        <p:nvPicPr>
          <p:cNvPr id="352" name="bg object 352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5868037" y="2270547"/>
            <a:ext cx="67099" cy="64829"/>
          </a:xfrm>
          <a:prstGeom prst="rect">
            <a:avLst/>
          </a:prstGeom>
        </p:spPr>
      </p:pic>
      <p:pic>
        <p:nvPicPr>
          <p:cNvPr id="353" name="bg object 353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6072718" y="2311413"/>
            <a:ext cx="66986" cy="64829"/>
          </a:xfrm>
          <a:prstGeom prst="rect">
            <a:avLst/>
          </a:prstGeom>
        </p:spPr>
      </p:pic>
      <p:pic>
        <p:nvPicPr>
          <p:cNvPr id="354" name="bg object 354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5948105" y="2911471"/>
            <a:ext cx="66986" cy="64829"/>
          </a:xfrm>
          <a:prstGeom prst="rect">
            <a:avLst/>
          </a:prstGeom>
        </p:spPr>
      </p:pic>
      <p:pic>
        <p:nvPicPr>
          <p:cNvPr id="355" name="bg object 355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16124141" y="3240327"/>
            <a:ext cx="66986" cy="64787"/>
          </a:xfrm>
          <a:prstGeom prst="rect">
            <a:avLst/>
          </a:prstGeom>
        </p:spPr>
      </p:pic>
      <p:sp>
        <p:nvSpPr>
          <p:cNvPr id="356" name="bg object 356"/>
          <p:cNvSpPr/>
          <p:nvPr/>
        </p:nvSpPr>
        <p:spPr>
          <a:xfrm>
            <a:off x="13038480" y="749558"/>
            <a:ext cx="628015" cy="648335"/>
          </a:xfrm>
          <a:custGeom>
            <a:avLst/>
            <a:gdLst/>
            <a:ahLst/>
            <a:cxnLst/>
            <a:rect l="l" t="t" r="r" b="b"/>
            <a:pathLst>
              <a:path w="628015" h="648335">
                <a:moveTo>
                  <a:pt x="490679" y="73783"/>
                </a:moveTo>
                <a:lnTo>
                  <a:pt x="529525" y="103777"/>
                </a:lnTo>
                <a:lnTo>
                  <a:pt x="579528" y="170893"/>
                </a:lnTo>
                <a:lnTo>
                  <a:pt x="601829" y="218445"/>
                </a:lnTo>
                <a:lnTo>
                  <a:pt x="617583" y="264212"/>
                </a:lnTo>
                <a:lnTo>
                  <a:pt x="626791" y="303623"/>
                </a:lnTo>
                <a:lnTo>
                  <a:pt x="627896" y="342296"/>
                </a:lnTo>
                <a:lnTo>
                  <a:pt x="620601" y="381810"/>
                </a:lnTo>
                <a:lnTo>
                  <a:pt x="605858" y="421371"/>
                </a:lnTo>
                <a:lnTo>
                  <a:pt x="584618" y="460182"/>
                </a:lnTo>
                <a:lnTo>
                  <a:pt x="557831" y="497447"/>
                </a:lnTo>
                <a:lnTo>
                  <a:pt x="526448" y="532372"/>
                </a:lnTo>
                <a:lnTo>
                  <a:pt x="491419" y="564160"/>
                </a:lnTo>
                <a:lnTo>
                  <a:pt x="453696" y="592016"/>
                </a:lnTo>
                <a:lnTo>
                  <a:pt x="414229" y="615143"/>
                </a:lnTo>
                <a:lnTo>
                  <a:pt x="373969" y="632747"/>
                </a:lnTo>
                <a:lnTo>
                  <a:pt x="333866" y="644032"/>
                </a:lnTo>
                <a:lnTo>
                  <a:pt x="294872" y="648202"/>
                </a:lnTo>
                <a:lnTo>
                  <a:pt x="254095" y="643819"/>
                </a:lnTo>
                <a:lnTo>
                  <a:pt x="214555" y="631714"/>
                </a:lnTo>
                <a:lnTo>
                  <a:pt x="176770" y="612776"/>
                </a:lnTo>
                <a:lnTo>
                  <a:pt x="141260" y="587892"/>
                </a:lnTo>
                <a:lnTo>
                  <a:pt x="108544" y="557952"/>
                </a:lnTo>
                <a:lnTo>
                  <a:pt x="79141" y="523843"/>
                </a:lnTo>
                <a:lnTo>
                  <a:pt x="53571" y="486456"/>
                </a:lnTo>
                <a:lnTo>
                  <a:pt x="32352" y="446678"/>
                </a:lnTo>
                <a:lnTo>
                  <a:pt x="16005" y="405397"/>
                </a:lnTo>
                <a:lnTo>
                  <a:pt x="5047" y="363504"/>
                </a:lnTo>
                <a:lnTo>
                  <a:pt x="0" y="321886"/>
                </a:lnTo>
                <a:lnTo>
                  <a:pt x="1380" y="281431"/>
                </a:lnTo>
                <a:lnTo>
                  <a:pt x="9709" y="243030"/>
                </a:lnTo>
                <a:lnTo>
                  <a:pt x="25918" y="200413"/>
                </a:lnTo>
                <a:lnTo>
                  <a:pt x="47591" y="159931"/>
                </a:lnTo>
                <a:lnTo>
                  <a:pt x="74130" y="122340"/>
                </a:lnTo>
                <a:lnTo>
                  <a:pt x="104936" y="88400"/>
                </a:lnTo>
                <a:lnTo>
                  <a:pt x="139410" y="58869"/>
                </a:lnTo>
                <a:lnTo>
                  <a:pt x="176954" y="34505"/>
                </a:lnTo>
                <a:lnTo>
                  <a:pt x="216967" y="16067"/>
                </a:lnTo>
                <a:lnTo>
                  <a:pt x="258852" y="4312"/>
                </a:lnTo>
                <a:lnTo>
                  <a:pt x="302010" y="0"/>
                </a:lnTo>
                <a:lnTo>
                  <a:pt x="345842" y="3888"/>
                </a:lnTo>
                <a:lnTo>
                  <a:pt x="389748" y="16735"/>
                </a:lnTo>
                <a:lnTo>
                  <a:pt x="433131" y="39299"/>
                </a:lnTo>
                <a:lnTo>
                  <a:pt x="490679" y="73783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57" name="bg object 357"/>
          <p:cNvSpPr/>
          <p:nvPr/>
        </p:nvSpPr>
        <p:spPr>
          <a:xfrm>
            <a:off x="11432171" y="1103370"/>
            <a:ext cx="1091565" cy="1125220"/>
          </a:xfrm>
          <a:custGeom>
            <a:avLst/>
            <a:gdLst/>
            <a:ahLst/>
            <a:cxnLst/>
            <a:rect l="l" t="t" r="r" b="b"/>
            <a:pathLst>
              <a:path w="1091565" h="1125220">
                <a:moveTo>
                  <a:pt x="900981" y="158828"/>
                </a:moveTo>
                <a:lnTo>
                  <a:pt x="935346" y="193091"/>
                </a:lnTo>
                <a:lnTo>
                  <a:pt x="966328" y="232013"/>
                </a:lnTo>
                <a:lnTo>
                  <a:pt x="993927" y="274305"/>
                </a:lnTo>
                <a:lnTo>
                  <a:pt x="1018144" y="318680"/>
                </a:lnTo>
                <a:lnTo>
                  <a:pt x="1038981" y="363849"/>
                </a:lnTo>
                <a:lnTo>
                  <a:pt x="1056438" y="408527"/>
                </a:lnTo>
                <a:lnTo>
                  <a:pt x="1070516" y="451424"/>
                </a:lnTo>
                <a:lnTo>
                  <a:pt x="1081217" y="491253"/>
                </a:lnTo>
                <a:lnTo>
                  <a:pt x="1091540" y="566745"/>
                </a:lnTo>
                <a:lnTo>
                  <a:pt x="1089051" y="607488"/>
                </a:lnTo>
                <a:lnTo>
                  <a:pt x="1081431" y="648659"/>
                </a:lnTo>
                <a:lnTo>
                  <a:pt x="1069036" y="689959"/>
                </a:lnTo>
                <a:lnTo>
                  <a:pt x="1052223" y="731090"/>
                </a:lnTo>
                <a:lnTo>
                  <a:pt x="1031348" y="771753"/>
                </a:lnTo>
                <a:lnTo>
                  <a:pt x="1006769" y="811651"/>
                </a:lnTo>
                <a:lnTo>
                  <a:pt x="978840" y="850484"/>
                </a:lnTo>
                <a:lnTo>
                  <a:pt x="947920" y="887955"/>
                </a:lnTo>
                <a:lnTo>
                  <a:pt x="914364" y="923765"/>
                </a:lnTo>
                <a:lnTo>
                  <a:pt x="878529" y="957616"/>
                </a:lnTo>
                <a:lnTo>
                  <a:pt x="840771" y="989210"/>
                </a:lnTo>
                <a:lnTo>
                  <a:pt x="801447" y="1018248"/>
                </a:lnTo>
                <a:lnTo>
                  <a:pt x="760914" y="1044432"/>
                </a:lnTo>
                <a:lnTo>
                  <a:pt x="719528" y="1067464"/>
                </a:lnTo>
                <a:lnTo>
                  <a:pt x="677646" y="1087045"/>
                </a:lnTo>
                <a:lnTo>
                  <a:pt x="635623" y="1102877"/>
                </a:lnTo>
                <a:lnTo>
                  <a:pt x="593818" y="1114662"/>
                </a:lnTo>
                <a:lnTo>
                  <a:pt x="552585" y="1122102"/>
                </a:lnTo>
                <a:lnTo>
                  <a:pt x="512282" y="1124897"/>
                </a:lnTo>
                <a:lnTo>
                  <a:pt x="470255" y="1122096"/>
                </a:lnTo>
                <a:lnTo>
                  <a:pt x="428848" y="1114396"/>
                </a:lnTo>
                <a:lnTo>
                  <a:pt x="388246" y="1102115"/>
                </a:lnTo>
                <a:lnTo>
                  <a:pt x="348637" y="1085571"/>
                </a:lnTo>
                <a:lnTo>
                  <a:pt x="310205" y="1065083"/>
                </a:lnTo>
                <a:lnTo>
                  <a:pt x="273138" y="1040968"/>
                </a:lnTo>
                <a:lnTo>
                  <a:pt x="237620" y="1013544"/>
                </a:lnTo>
                <a:lnTo>
                  <a:pt x="203838" y="983130"/>
                </a:lnTo>
                <a:lnTo>
                  <a:pt x="171977" y="950044"/>
                </a:lnTo>
                <a:lnTo>
                  <a:pt x="142225" y="914604"/>
                </a:lnTo>
                <a:lnTo>
                  <a:pt x="114767" y="877127"/>
                </a:lnTo>
                <a:lnTo>
                  <a:pt x="89788" y="837933"/>
                </a:lnTo>
                <a:lnTo>
                  <a:pt x="67475" y="797338"/>
                </a:lnTo>
                <a:lnTo>
                  <a:pt x="48015" y="755662"/>
                </a:lnTo>
                <a:lnTo>
                  <a:pt x="31592" y="713222"/>
                </a:lnTo>
                <a:lnTo>
                  <a:pt x="18393" y="670336"/>
                </a:lnTo>
                <a:lnTo>
                  <a:pt x="8604" y="627323"/>
                </a:lnTo>
                <a:lnTo>
                  <a:pt x="2411" y="584500"/>
                </a:lnTo>
                <a:lnTo>
                  <a:pt x="0" y="542186"/>
                </a:lnTo>
                <a:lnTo>
                  <a:pt x="1556" y="500698"/>
                </a:lnTo>
                <a:lnTo>
                  <a:pt x="7267" y="460355"/>
                </a:lnTo>
                <a:lnTo>
                  <a:pt x="17317" y="421476"/>
                </a:lnTo>
                <a:lnTo>
                  <a:pt x="31425" y="380756"/>
                </a:lnTo>
                <a:lnTo>
                  <a:pt x="48496" y="340958"/>
                </a:lnTo>
                <a:lnTo>
                  <a:pt x="68361" y="302295"/>
                </a:lnTo>
                <a:lnTo>
                  <a:pt x="90852" y="264983"/>
                </a:lnTo>
                <a:lnTo>
                  <a:pt x="115799" y="229233"/>
                </a:lnTo>
                <a:lnTo>
                  <a:pt x="143035" y="195261"/>
                </a:lnTo>
                <a:lnTo>
                  <a:pt x="172390" y="163280"/>
                </a:lnTo>
                <a:lnTo>
                  <a:pt x="203695" y="133503"/>
                </a:lnTo>
                <a:lnTo>
                  <a:pt x="236783" y="106145"/>
                </a:lnTo>
                <a:lnTo>
                  <a:pt x="271483" y="81419"/>
                </a:lnTo>
                <a:lnTo>
                  <a:pt x="307629" y="59539"/>
                </a:lnTo>
                <a:lnTo>
                  <a:pt x="345050" y="40719"/>
                </a:lnTo>
                <a:lnTo>
                  <a:pt x="383577" y="25173"/>
                </a:lnTo>
                <a:lnTo>
                  <a:pt x="423044" y="13114"/>
                </a:lnTo>
                <a:lnTo>
                  <a:pt x="463279" y="4756"/>
                </a:lnTo>
                <a:lnTo>
                  <a:pt x="504116" y="313"/>
                </a:lnTo>
                <a:lnTo>
                  <a:pt x="545384" y="0"/>
                </a:lnTo>
                <a:lnTo>
                  <a:pt x="586916" y="4028"/>
                </a:lnTo>
                <a:lnTo>
                  <a:pt x="628543" y="12613"/>
                </a:lnTo>
                <a:lnTo>
                  <a:pt x="670095" y="25968"/>
                </a:lnTo>
                <a:lnTo>
                  <a:pt x="711405" y="44307"/>
                </a:lnTo>
                <a:lnTo>
                  <a:pt x="752303" y="67844"/>
                </a:lnTo>
                <a:lnTo>
                  <a:pt x="822096" y="109426"/>
                </a:lnTo>
                <a:lnTo>
                  <a:pt x="863231" y="130510"/>
                </a:lnTo>
                <a:lnTo>
                  <a:pt x="900981" y="158828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58" name="bg object 358"/>
          <p:cNvSpPr/>
          <p:nvPr/>
        </p:nvSpPr>
        <p:spPr>
          <a:xfrm>
            <a:off x="8353484" y="1368378"/>
            <a:ext cx="1831975" cy="1804670"/>
          </a:xfrm>
          <a:custGeom>
            <a:avLst/>
            <a:gdLst/>
            <a:ahLst/>
            <a:cxnLst/>
            <a:rect l="l" t="t" r="r" b="b"/>
            <a:pathLst>
              <a:path w="1831975" h="1804670">
                <a:moveTo>
                  <a:pt x="1812709" y="600822"/>
                </a:moveTo>
                <a:lnTo>
                  <a:pt x="1820500" y="644929"/>
                </a:lnTo>
                <a:lnTo>
                  <a:pt x="1826209" y="689750"/>
                </a:lnTo>
                <a:lnTo>
                  <a:pt x="1829871" y="735160"/>
                </a:lnTo>
                <a:lnTo>
                  <a:pt x="1831522" y="781031"/>
                </a:lnTo>
                <a:lnTo>
                  <a:pt x="1831199" y="827237"/>
                </a:lnTo>
                <a:lnTo>
                  <a:pt x="1828937" y="873651"/>
                </a:lnTo>
                <a:lnTo>
                  <a:pt x="1824774" y="920147"/>
                </a:lnTo>
                <a:lnTo>
                  <a:pt x="1818744" y="966598"/>
                </a:lnTo>
                <a:lnTo>
                  <a:pt x="1810884" y="1012878"/>
                </a:lnTo>
                <a:lnTo>
                  <a:pt x="1801230" y="1058860"/>
                </a:lnTo>
                <a:lnTo>
                  <a:pt x="1789819" y="1104416"/>
                </a:lnTo>
                <a:lnTo>
                  <a:pt x="1776686" y="1149421"/>
                </a:lnTo>
                <a:lnTo>
                  <a:pt x="1761867" y="1193749"/>
                </a:lnTo>
                <a:lnTo>
                  <a:pt x="1745400" y="1237271"/>
                </a:lnTo>
                <a:lnTo>
                  <a:pt x="1727319" y="1279862"/>
                </a:lnTo>
                <a:lnTo>
                  <a:pt x="1707661" y="1321395"/>
                </a:lnTo>
                <a:lnTo>
                  <a:pt x="1686462" y="1361744"/>
                </a:lnTo>
                <a:lnTo>
                  <a:pt x="1663758" y="1400781"/>
                </a:lnTo>
                <a:lnTo>
                  <a:pt x="1639585" y="1438381"/>
                </a:lnTo>
                <a:lnTo>
                  <a:pt x="1613980" y="1474416"/>
                </a:lnTo>
                <a:lnTo>
                  <a:pt x="1586979" y="1508760"/>
                </a:lnTo>
                <a:lnTo>
                  <a:pt x="1558617" y="1541286"/>
                </a:lnTo>
                <a:lnTo>
                  <a:pt x="1528931" y="1571868"/>
                </a:lnTo>
                <a:lnTo>
                  <a:pt x="1497957" y="1600379"/>
                </a:lnTo>
                <a:lnTo>
                  <a:pt x="1465731" y="1626693"/>
                </a:lnTo>
                <a:lnTo>
                  <a:pt x="1432289" y="1650682"/>
                </a:lnTo>
                <a:lnTo>
                  <a:pt x="1397668" y="1672220"/>
                </a:lnTo>
                <a:lnTo>
                  <a:pt x="1361903" y="1691181"/>
                </a:lnTo>
                <a:lnTo>
                  <a:pt x="1322633" y="1709927"/>
                </a:lnTo>
                <a:lnTo>
                  <a:pt x="1282467" y="1727011"/>
                </a:lnTo>
                <a:lnTo>
                  <a:pt x="1241500" y="1742423"/>
                </a:lnTo>
                <a:lnTo>
                  <a:pt x="1199830" y="1756154"/>
                </a:lnTo>
                <a:lnTo>
                  <a:pt x="1157553" y="1768195"/>
                </a:lnTo>
                <a:lnTo>
                  <a:pt x="1114766" y="1778536"/>
                </a:lnTo>
                <a:lnTo>
                  <a:pt x="1071567" y="1787169"/>
                </a:lnTo>
                <a:lnTo>
                  <a:pt x="1028051" y="1794083"/>
                </a:lnTo>
                <a:lnTo>
                  <a:pt x="984316" y="1799269"/>
                </a:lnTo>
                <a:lnTo>
                  <a:pt x="940459" y="1802719"/>
                </a:lnTo>
                <a:lnTo>
                  <a:pt x="896576" y="1804422"/>
                </a:lnTo>
                <a:lnTo>
                  <a:pt x="852764" y="1804370"/>
                </a:lnTo>
                <a:lnTo>
                  <a:pt x="809120" y="1802553"/>
                </a:lnTo>
                <a:lnTo>
                  <a:pt x="765741" y="1798962"/>
                </a:lnTo>
                <a:lnTo>
                  <a:pt x="722724" y="1793587"/>
                </a:lnTo>
                <a:lnTo>
                  <a:pt x="680165" y="1786419"/>
                </a:lnTo>
                <a:lnTo>
                  <a:pt x="638162" y="1777449"/>
                </a:lnTo>
                <a:lnTo>
                  <a:pt x="596810" y="1766668"/>
                </a:lnTo>
                <a:lnTo>
                  <a:pt x="556208" y="1754066"/>
                </a:lnTo>
                <a:lnTo>
                  <a:pt x="516451" y="1739634"/>
                </a:lnTo>
                <a:lnTo>
                  <a:pt x="477637" y="1723362"/>
                </a:lnTo>
                <a:lnTo>
                  <a:pt x="439863" y="1705242"/>
                </a:lnTo>
                <a:lnTo>
                  <a:pt x="403225" y="1685263"/>
                </a:lnTo>
                <a:lnTo>
                  <a:pt x="367819" y="1663417"/>
                </a:lnTo>
                <a:lnTo>
                  <a:pt x="333744" y="1639694"/>
                </a:lnTo>
                <a:lnTo>
                  <a:pt x="301096" y="1614086"/>
                </a:lnTo>
                <a:lnTo>
                  <a:pt x="269971" y="1586582"/>
                </a:lnTo>
                <a:lnTo>
                  <a:pt x="240466" y="1557173"/>
                </a:lnTo>
                <a:lnTo>
                  <a:pt x="212679" y="1525850"/>
                </a:lnTo>
                <a:lnTo>
                  <a:pt x="186705" y="1492604"/>
                </a:lnTo>
                <a:lnTo>
                  <a:pt x="162643" y="1457425"/>
                </a:lnTo>
                <a:lnTo>
                  <a:pt x="140588" y="1420304"/>
                </a:lnTo>
                <a:lnTo>
                  <a:pt x="120638" y="1381232"/>
                </a:lnTo>
                <a:lnTo>
                  <a:pt x="102889" y="1340199"/>
                </a:lnTo>
                <a:lnTo>
                  <a:pt x="87438" y="1297196"/>
                </a:lnTo>
                <a:lnTo>
                  <a:pt x="74382" y="1252214"/>
                </a:lnTo>
                <a:lnTo>
                  <a:pt x="63818" y="1205243"/>
                </a:lnTo>
                <a:lnTo>
                  <a:pt x="32733" y="1070804"/>
                </a:lnTo>
                <a:lnTo>
                  <a:pt x="17364" y="1025407"/>
                </a:lnTo>
                <a:lnTo>
                  <a:pt x="7025" y="978164"/>
                </a:lnTo>
                <a:lnTo>
                  <a:pt x="1357" y="929421"/>
                </a:lnTo>
                <a:lnTo>
                  <a:pt x="0" y="879523"/>
                </a:lnTo>
                <a:lnTo>
                  <a:pt x="2591" y="828817"/>
                </a:lnTo>
                <a:lnTo>
                  <a:pt x="8770" y="777647"/>
                </a:lnTo>
                <a:lnTo>
                  <a:pt x="18178" y="726359"/>
                </a:lnTo>
                <a:lnTo>
                  <a:pt x="30452" y="675299"/>
                </a:lnTo>
                <a:lnTo>
                  <a:pt x="45232" y="624813"/>
                </a:lnTo>
                <a:lnTo>
                  <a:pt x="62158" y="575246"/>
                </a:lnTo>
                <a:lnTo>
                  <a:pt x="80868" y="526943"/>
                </a:lnTo>
                <a:lnTo>
                  <a:pt x="101001" y="480251"/>
                </a:lnTo>
                <a:lnTo>
                  <a:pt x="122198" y="435514"/>
                </a:lnTo>
                <a:lnTo>
                  <a:pt x="144097" y="393079"/>
                </a:lnTo>
                <a:lnTo>
                  <a:pt x="166338" y="353291"/>
                </a:lnTo>
                <a:lnTo>
                  <a:pt x="188559" y="316495"/>
                </a:lnTo>
                <a:lnTo>
                  <a:pt x="210401" y="283038"/>
                </a:lnTo>
                <a:lnTo>
                  <a:pt x="257370" y="222700"/>
                </a:lnTo>
                <a:lnTo>
                  <a:pt x="285892" y="194183"/>
                </a:lnTo>
                <a:lnTo>
                  <a:pt x="316906" y="167695"/>
                </a:lnTo>
                <a:lnTo>
                  <a:pt x="350253" y="143219"/>
                </a:lnTo>
                <a:lnTo>
                  <a:pt x="385773" y="120737"/>
                </a:lnTo>
                <a:lnTo>
                  <a:pt x="423307" y="100232"/>
                </a:lnTo>
                <a:lnTo>
                  <a:pt x="462694" y="81685"/>
                </a:lnTo>
                <a:lnTo>
                  <a:pt x="503775" y="65079"/>
                </a:lnTo>
                <a:lnTo>
                  <a:pt x="546390" y="50397"/>
                </a:lnTo>
                <a:lnTo>
                  <a:pt x="590379" y="37621"/>
                </a:lnTo>
                <a:lnTo>
                  <a:pt x="635583" y="26733"/>
                </a:lnTo>
                <a:lnTo>
                  <a:pt x="681841" y="17715"/>
                </a:lnTo>
                <a:lnTo>
                  <a:pt x="728994" y="10551"/>
                </a:lnTo>
                <a:lnTo>
                  <a:pt x="776881" y="5222"/>
                </a:lnTo>
                <a:lnTo>
                  <a:pt x="825344" y="1711"/>
                </a:lnTo>
                <a:lnTo>
                  <a:pt x="874223" y="0"/>
                </a:lnTo>
                <a:lnTo>
                  <a:pt x="923357" y="71"/>
                </a:lnTo>
                <a:lnTo>
                  <a:pt x="972586" y="1907"/>
                </a:lnTo>
                <a:lnTo>
                  <a:pt x="1021752" y="5491"/>
                </a:lnTo>
                <a:lnTo>
                  <a:pt x="1070694" y="10804"/>
                </a:lnTo>
                <a:lnTo>
                  <a:pt x="1119252" y="17829"/>
                </a:lnTo>
                <a:lnTo>
                  <a:pt x="1167267" y="26549"/>
                </a:lnTo>
                <a:lnTo>
                  <a:pt x="1214579" y="36945"/>
                </a:lnTo>
                <a:lnTo>
                  <a:pt x="1261028" y="49000"/>
                </a:lnTo>
                <a:lnTo>
                  <a:pt x="1306454" y="62697"/>
                </a:lnTo>
                <a:lnTo>
                  <a:pt x="1350697" y="78018"/>
                </a:lnTo>
                <a:lnTo>
                  <a:pt x="1393598" y="94945"/>
                </a:lnTo>
                <a:lnTo>
                  <a:pt x="1434997" y="113460"/>
                </a:lnTo>
                <a:lnTo>
                  <a:pt x="1474734" y="133547"/>
                </a:lnTo>
                <a:lnTo>
                  <a:pt x="1512649" y="155187"/>
                </a:lnTo>
                <a:lnTo>
                  <a:pt x="1548583" y="178362"/>
                </a:lnTo>
                <a:lnTo>
                  <a:pt x="1582375" y="203056"/>
                </a:lnTo>
                <a:lnTo>
                  <a:pt x="1613866" y="229250"/>
                </a:lnTo>
                <a:lnTo>
                  <a:pt x="1642896" y="256927"/>
                </a:lnTo>
                <a:lnTo>
                  <a:pt x="1671059" y="288902"/>
                </a:lnTo>
                <a:lnTo>
                  <a:pt x="1696814" y="322731"/>
                </a:lnTo>
                <a:lnTo>
                  <a:pt x="1720197" y="358287"/>
                </a:lnTo>
                <a:lnTo>
                  <a:pt x="1741244" y="395445"/>
                </a:lnTo>
                <a:lnTo>
                  <a:pt x="1759992" y="434078"/>
                </a:lnTo>
                <a:lnTo>
                  <a:pt x="1776476" y="474059"/>
                </a:lnTo>
                <a:lnTo>
                  <a:pt x="1790733" y="515261"/>
                </a:lnTo>
                <a:lnTo>
                  <a:pt x="1802798" y="557558"/>
                </a:lnTo>
                <a:lnTo>
                  <a:pt x="1812709" y="600822"/>
                </a:lnTo>
                <a:close/>
              </a:path>
            </a:pathLst>
          </a:custGeom>
          <a:solidFill>
            <a:srgbClr val="83CCA1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59" name="bg object 359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7959679" y="625536"/>
            <a:ext cx="74082" cy="75711"/>
          </a:xfrm>
          <a:prstGeom prst="rect">
            <a:avLst/>
          </a:prstGeom>
        </p:spPr>
      </p:pic>
      <p:pic>
        <p:nvPicPr>
          <p:cNvPr id="360" name="bg object 360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8264462" y="727170"/>
            <a:ext cx="74068" cy="75711"/>
          </a:xfrm>
          <a:prstGeom prst="rect">
            <a:avLst/>
          </a:prstGeom>
        </p:spPr>
      </p:pic>
      <p:pic>
        <p:nvPicPr>
          <p:cNvPr id="361" name="bg object 361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8121304" y="846681"/>
            <a:ext cx="74082" cy="75810"/>
          </a:xfrm>
          <a:prstGeom prst="rect">
            <a:avLst/>
          </a:prstGeom>
        </p:spPr>
      </p:pic>
      <p:pic>
        <p:nvPicPr>
          <p:cNvPr id="362" name="bg object 362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8099044" y="640989"/>
            <a:ext cx="74096" cy="75810"/>
          </a:xfrm>
          <a:prstGeom prst="rect">
            <a:avLst/>
          </a:prstGeom>
        </p:spPr>
      </p:pic>
      <p:pic>
        <p:nvPicPr>
          <p:cNvPr id="363" name="bg object 363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8005391" y="1076515"/>
            <a:ext cx="74105" cy="75690"/>
          </a:xfrm>
          <a:prstGeom prst="rect">
            <a:avLst/>
          </a:prstGeom>
        </p:spPr>
      </p:pic>
      <p:pic>
        <p:nvPicPr>
          <p:cNvPr id="364" name="bg object 364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8298419" y="1182568"/>
            <a:ext cx="74082" cy="75711"/>
          </a:xfrm>
          <a:prstGeom prst="rect">
            <a:avLst/>
          </a:prstGeom>
        </p:spPr>
      </p:pic>
      <p:pic>
        <p:nvPicPr>
          <p:cNvPr id="365" name="bg object 365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8313961" y="1043086"/>
            <a:ext cx="74073" cy="75810"/>
          </a:xfrm>
          <a:prstGeom prst="rect">
            <a:avLst/>
          </a:prstGeom>
        </p:spPr>
      </p:pic>
      <p:pic>
        <p:nvPicPr>
          <p:cNvPr id="366" name="bg object 366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8388308" y="882104"/>
            <a:ext cx="74068" cy="75711"/>
          </a:xfrm>
          <a:prstGeom prst="rect">
            <a:avLst/>
          </a:prstGeom>
        </p:spPr>
      </p:pic>
      <p:pic>
        <p:nvPicPr>
          <p:cNvPr id="367" name="bg object 367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8572282" y="800987"/>
            <a:ext cx="74149" cy="75690"/>
          </a:xfrm>
          <a:prstGeom prst="rect">
            <a:avLst/>
          </a:prstGeom>
        </p:spPr>
      </p:pic>
      <p:pic>
        <p:nvPicPr>
          <p:cNvPr id="368" name="bg object 368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8520821" y="1060555"/>
            <a:ext cx="74108" cy="75690"/>
          </a:xfrm>
          <a:prstGeom prst="rect">
            <a:avLst/>
          </a:prstGeom>
        </p:spPr>
      </p:pic>
      <p:pic>
        <p:nvPicPr>
          <p:cNvPr id="369" name="bg object 369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8554868" y="1261906"/>
            <a:ext cx="74082" cy="75711"/>
          </a:xfrm>
          <a:prstGeom prst="rect">
            <a:avLst/>
          </a:prstGeom>
        </p:spPr>
      </p:pic>
      <p:pic>
        <p:nvPicPr>
          <p:cNvPr id="370" name="bg object 370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8264906" y="1382043"/>
            <a:ext cx="74068" cy="75711"/>
          </a:xfrm>
          <a:prstGeom prst="rect">
            <a:avLst/>
          </a:prstGeom>
        </p:spPr>
      </p:pic>
      <p:pic>
        <p:nvPicPr>
          <p:cNvPr id="371" name="bg object 371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7888832" y="1413476"/>
            <a:ext cx="74127" cy="75789"/>
          </a:xfrm>
          <a:prstGeom prst="rect">
            <a:avLst/>
          </a:prstGeom>
        </p:spPr>
      </p:pic>
      <p:pic>
        <p:nvPicPr>
          <p:cNvPr id="372" name="bg object 372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7769966" y="1163174"/>
            <a:ext cx="74105" cy="75690"/>
          </a:xfrm>
          <a:prstGeom prst="rect">
            <a:avLst/>
          </a:prstGeom>
        </p:spPr>
      </p:pic>
      <p:pic>
        <p:nvPicPr>
          <p:cNvPr id="373" name="bg object 373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7747718" y="957482"/>
            <a:ext cx="74073" cy="75810"/>
          </a:xfrm>
          <a:prstGeom prst="rect">
            <a:avLst/>
          </a:prstGeom>
        </p:spPr>
      </p:pic>
      <p:pic>
        <p:nvPicPr>
          <p:cNvPr id="374" name="bg object 374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7912513" y="896862"/>
            <a:ext cx="74108" cy="75690"/>
          </a:xfrm>
          <a:prstGeom prst="rect">
            <a:avLst/>
          </a:prstGeom>
        </p:spPr>
      </p:pic>
      <p:pic>
        <p:nvPicPr>
          <p:cNvPr id="375" name="bg object 375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7705015" y="732614"/>
            <a:ext cx="74108" cy="75690"/>
          </a:xfrm>
          <a:prstGeom prst="rect">
            <a:avLst/>
          </a:prstGeom>
        </p:spPr>
      </p:pic>
      <p:pic>
        <p:nvPicPr>
          <p:cNvPr id="376" name="bg object 376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7515997" y="909099"/>
            <a:ext cx="74155" cy="75789"/>
          </a:xfrm>
          <a:prstGeom prst="rect">
            <a:avLst/>
          </a:prstGeom>
        </p:spPr>
      </p:pic>
      <p:pic>
        <p:nvPicPr>
          <p:cNvPr id="377" name="bg object 377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8217413" y="490543"/>
            <a:ext cx="74068" cy="75711"/>
          </a:xfrm>
          <a:prstGeom prst="rect">
            <a:avLst/>
          </a:prstGeom>
        </p:spPr>
      </p:pic>
      <p:pic>
        <p:nvPicPr>
          <p:cNvPr id="378" name="bg object 378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8481962" y="446578"/>
            <a:ext cx="74082" cy="75711"/>
          </a:xfrm>
          <a:prstGeom prst="rect">
            <a:avLst/>
          </a:prstGeom>
        </p:spPr>
      </p:pic>
      <p:pic>
        <p:nvPicPr>
          <p:cNvPr id="379" name="bg object 379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8707477" y="550733"/>
            <a:ext cx="74068" cy="75711"/>
          </a:xfrm>
          <a:prstGeom prst="rect">
            <a:avLst/>
          </a:prstGeom>
        </p:spPr>
      </p:pic>
      <p:pic>
        <p:nvPicPr>
          <p:cNvPr id="380" name="bg object 380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8448452" y="646053"/>
            <a:ext cx="74073" cy="75810"/>
          </a:xfrm>
          <a:prstGeom prst="rect">
            <a:avLst/>
          </a:prstGeom>
        </p:spPr>
      </p:pic>
      <p:pic>
        <p:nvPicPr>
          <p:cNvPr id="381" name="bg object 381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8985560" y="688963"/>
            <a:ext cx="74068" cy="75711"/>
          </a:xfrm>
          <a:prstGeom prst="rect">
            <a:avLst/>
          </a:prstGeom>
        </p:spPr>
      </p:pic>
      <p:pic>
        <p:nvPicPr>
          <p:cNvPr id="382" name="bg object 382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8818329" y="670293"/>
            <a:ext cx="74065" cy="75711"/>
          </a:xfrm>
          <a:prstGeom prst="rect">
            <a:avLst/>
          </a:prstGeom>
        </p:spPr>
      </p:pic>
      <p:pic>
        <p:nvPicPr>
          <p:cNvPr id="383" name="bg object 383"/>
          <p:cNvPicPr/>
          <p:nvPr/>
        </p:nvPicPr>
        <p:blipFill>
          <a:blip r:embed="rId223" cstate="print"/>
          <a:stretch>
            <a:fillRect/>
          </a:stretch>
        </p:blipFill>
        <p:spPr>
          <a:xfrm>
            <a:off x="8780480" y="858010"/>
            <a:ext cx="74068" cy="75711"/>
          </a:xfrm>
          <a:prstGeom prst="rect">
            <a:avLst/>
          </a:prstGeom>
        </p:spPr>
      </p:pic>
      <p:pic>
        <p:nvPicPr>
          <p:cNvPr id="384" name="bg object 384"/>
          <p:cNvPicPr/>
          <p:nvPr/>
        </p:nvPicPr>
        <p:blipFill>
          <a:blip r:embed="rId224" cstate="print"/>
          <a:stretch>
            <a:fillRect/>
          </a:stretch>
        </p:blipFill>
        <p:spPr>
          <a:xfrm>
            <a:off x="8872697" y="1144888"/>
            <a:ext cx="74108" cy="75690"/>
          </a:xfrm>
          <a:prstGeom prst="rect">
            <a:avLst/>
          </a:prstGeom>
        </p:spPr>
      </p:pic>
      <p:sp>
        <p:nvSpPr>
          <p:cNvPr id="385" name="bg object 385"/>
          <p:cNvSpPr/>
          <p:nvPr/>
        </p:nvSpPr>
        <p:spPr>
          <a:xfrm>
            <a:off x="9094467" y="1130081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5" h="76200">
                <a:moveTo>
                  <a:pt x="73672" y="24376"/>
                </a:moveTo>
                <a:lnTo>
                  <a:pt x="74108" y="53765"/>
                </a:lnTo>
                <a:lnTo>
                  <a:pt x="51037" y="75690"/>
                </a:lnTo>
                <a:lnTo>
                  <a:pt x="19198" y="73971"/>
                </a:lnTo>
                <a:lnTo>
                  <a:pt x="440" y="51321"/>
                </a:lnTo>
                <a:lnTo>
                  <a:pt x="0" y="21934"/>
                </a:lnTo>
                <a:lnTo>
                  <a:pt x="23112" y="0"/>
                </a:lnTo>
                <a:lnTo>
                  <a:pt x="54937" y="1722"/>
                </a:lnTo>
                <a:lnTo>
                  <a:pt x="73672" y="2437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86" name="bg object 386"/>
          <p:cNvPicPr/>
          <p:nvPr/>
        </p:nvPicPr>
        <p:blipFill>
          <a:blip r:embed="rId225" cstate="print"/>
          <a:stretch>
            <a:fillRect/>
          </a:stretch>
        </p:blipFill>
        <p:spPr>
          <a:xfrm>
            <a:off x="9072782" y="1325215"/>
            <a:ext cx="74068" cy="75711"/>
          </a:xfrm>
          <a:prstGeom prst="rect">
            <a:avLst/>
          </a:prstGeom>
        </p:spPr>
      </p:pic>
      <p:pic>
        <p:nvPicPr>
          <p:cNvPr id="387" name="bg object 387"/>
          <p:cNvPicPr/>
          <p:nvPr/>
        </p:nvPicPr>
        <p:blipFill>
          <a:blip r:embed="rId226" cstate="print"/>
          <a:stretch>
            <a:fillRect/>
          </a:stretch>
        </p:blipFill>
        <p:spPr>
          <a:xfrm>
            <a:off x="8775367" y="1461431"/>
            <a:ext cx="74082" cy="75711"/>
          </a:xfrm>
          <a:prstGeom prst="rect">
            <a:avLst/>
          </a:prstGeom>
        </p:spPr>
      </p:pic>
      <p:pic>
        <p:nvPicPr>
          <p:cNvPr id="388" name="bg object 388"/>
          <p:cNvPicPr/>
          <p:nvPr/>
        </p:nvPicPr>
        <p:blipFill>
          <a:blip r:embed="rId227" cstate="print"/>
          <a:stretch>
            <a:fillRect/>
          </a:stretch>
        </p:blipFill>
        <p:spPr>
          <a:xfrm>
            <a:off x="8825465" y="1670241"/>
            <a:ext cx="74108" cy="75690"/>
          </a:xfrm>
          <a:prstGeom prst="rect">
            <a:avLst/>
          </a:prstGeom>
        </p:spPr>
      </p:pic>
      <p:pic>
        <p:nvPicPr>
          <p:cNvPr id="389" name="bg object 389"/>
          <p:cNvPicPr/>
          <p:nvPr/>
        </p:nvPicPr>
        <p:blipFill>
          <a:blip r:embed="rId228" cstate="print"/>
          <a:stretch>
            <a:fillRect/>
          </a:stretch>
        </p:blipFill>
        <p:spPr>
          <a:xfrm>
            <a:off x="8598634" y="2034443"/>
            <a:ext cx="74147" cy="75690"/>
          </a:xfrm>
          <a:prstGeom prst="rect">
            <a:avLst/>
          </a:prstGeom>
        </p:spPr>
      </p:pic>
      <p:pic>
        <p:nvPicPr>
          <p:cNvPr id="390" name="bg object 390"/>
          <p:cNvPicPr/>
          <p:nvPr/>
        </p:nvPicPr>
        <p:blipFill>
          <a:blip r:embed="rId229" cstate="print"/>
          <a:stretch>
            <a:fillRect/>
          </a:stretch>
        </p:blipFill>
        <p:spPr>
          <a:xfrm>
            <a:off x="8771481" y="2104446"/>
            <a:ext cx="74073" cy="75810"/>
          </a:xfrm>
          <a:prstGeom prst="rect">
            <a:avLst/>
          </a:prstGeom>
        </p:spPr>
      </p:pic>
      <p:pic>
        <p:nvPicPr>
          <p:cNvPr id="391" name="bg object 391"/>
          <p:cNvPicPr/>
          <p:nvPr/>
        </p:nvPicPr>
        <p:blipFill>
          <a:blip r:embed="rId230" cstate="print"/>
          <a:stretch>
            <a:fillRect/>
          </a:stretch>
        </p:blipFill>
        <p:spPr>
          <a:xfrm>
            <a:off x="8748502" y="2260006"/>
            <a:ext cx="74108" cy="75690"/>
          </a:xfrm>
          <a:prstGeom prst="rect">
            <a:avLst/>
          </a:prstGeom>
        </p:spPr>
      </p:pic>
      <p:pic>
        <p:nvPicPr>
          <p:cNvPr id="392" name="bg object 392"/>
          <p:cNvPicPr/>
          <p:nvPr/>
        </p:nvPicPr>
        <p:blipFill>
          <a:blip r:embed="rId231" cstate="print"/>
          <a:stretch>
            <a:fillRect/>
          </a:stretch>
        </p:blipFill>
        <p:spPr>
          <a:xfrm>
            <a:off x="8515500" y="2425955"/>
            <a:ext cx="74149" cy="75690"/>
          </a:xfrm>
          <a:prstGeom prst="rect">
            <a:avLst/>
          </a:prstGeom>
        </p:spPr>
      </p:pic>
      <p:pic>
        <p:nvPicPr>
          <p:cNvPr id="393" name="bg object 393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8270850" y="2342296"/>
            <a:ext cx="74108" cy="75690"/>
          </a:xfrm>
          <a:prstGeom prst="rect">
            <a:avLst/>
          </a:prstGeom>
        </p:spPr>
      </p:pic>
      <p:pic>
        <p:nvPicPr>
          <p:cNvPr id="394" name="bg object 394"/>
          <p:cNvPicPr/>
          <p:nvPr/>
        </p:nvPicPr>
        <p:blipFill>
          <a:blip r:embed="rId233" cstate="print"/>
          <a:stretch>
            <a:fillRect/>
          </a:stretch>
        </p:blipFill>
        <p:spPr>
          <a:xfrm>
            <a:off x="8511856" y="2306971"/>
            <a:ext cx="74073" cy="75810"/>
          </a:xfrm>
          <a:prstGeom prst="rect">
            <a:avLst/>
          </a:prstGeom>
        </p:spPr>
      </p:pic>
      <p:pic>
        <p:nvPicPr>
          <p:cNvPr id="395" name="bg object 395"/>
          <p:cNvPicPr/>
          <p:nvPr/>
        </p:nvPicPr>
        <p:blipFill>
          <a:blip r:embed="rId234" cstate="print"/>
          <a:stretch>
            <a:fillRect/>
          </a:stretch>
        </p:blipFill>
        <p:spPr>
          <a:xfrm>
            <a:off x="8163098" y="2194780"/>
            <a:ext cx="74109" cy="75711"/>
          </a:xfrm>
          <a:prstGeom prst="rect">
            <a:avLst/>
          </a:prstGeom>
        </p:spPr>
      </p:pic>
      <p:pic>
        <p:nvPicPr>
          <p:cNvPr id="396" name="bg object 396"/>
          <p:cNvPicPr/>
          <p:nvPr/>
        </p:nvPicPr>
        <p:blipFill>
          <a:blip r:embed="rId235" cstate="print"/>
          <a:stretch>
            <a:fillRect/>
          </a:stretch>
        </p:blipFill>
        <p:spPr>
          <a:xfrm>
            <a:off x="8428347" y="1789682"/>
            <a:ext cx="74082" cy="75711"/>
          </a:xfrm>
          <a:prstGeom prst="rect">
            <a:avLst/>
          </a:prstGeom>
        </p:spPr>
      </p:pic>
      <p:pic>
        <p:nvPicPr>
          <p:cNvPr id="397" name="bg object 397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8264114" y="1997222"/>
            <a:ext cx="74105" cy="75690"/>
          </a:xfrm>
          <a:prstGeom prst="rect">
            <a:avLst/>
          </a:prstGeom>
        </p:spPr>
      </p:pic>
      <p:pic>
        <p:nvPicPr>
          <p:cNvPr id="398" name="bg object 398"/>
          <p:cNvPicPr/>
          <p:nvPr/>
        </p:nvPicPr>
        <p:blipFill>
          <a:blip r:embed="rId237" cstate="print"/>
          <a:stretch>
            <a:fillRect/>
          </a:stretch>
        </p:blipFill>
        <p:spPr>
          <a:xfrm>
            <a:off x="7851569" y="1747994"/>
            <a:ext cx="74155" cy="75789"/>
          </a:xfrm>
          <a:prstGeom prst="rect">
            <a:avLst/>
          </a:prstGeom>
        </p:spPr>
      </p:pic>
      <p:pic>
        <p:nvPicPr>
          <p:cNvPr id="399" name="bg object 399"/>
          <p:cNvPicPr/>
          <p:nvPr/>
        </p:nvPicPr>
        <p:blipFill>
          <a:blip r:embed="rId238" cstate="print"/>
          <a:stretch>
            <a:fillRect/>
          </a:stretch>
        </p:blipFill>
        <p:spPr>
          <a:xfrm>
            <a:off x="7775322" y="1976606"/>
            <a:ext cx="74082" cy="75711"/>
          </a:xfrm>
          <a:prstGeom prst="rect">
            <a:avLst/>
          </a:prstGeom>
        </p:spPr>
      </p:pic>
      <p:pic>
        <p:nvPicPr>
          <p:cNvPr id="400" name="bg object 400"/>
          <p:cNvPicPr/>
          <p:nvPr/>
        </p:nvPicPr>
        <p:blipFill>
          <a:blip r:embed="rId239" cstate="print"/>
          <a:stretch>
            <a:fillRect/>
          </a:stretch>
        </p:blipFill>
        <p:spPr>
          <a:xfrm>
            <a:off x="7473721" y="1593109"/>
            <a:ext cx="74147" cy="75690"/>
          </a:xfrm>
          <a:prstGeom prst="rect">
            <a:avLst/>
          </a:prstGeom>
        </p:spPr>
      </p:pic>
      <p:pic>
        <p:nvPicPr>
          <p:cNvPr id="401" name="bg object 401"/>
          <p:cNvPicPr/>
          <p:nvPr/>
        </p:nvPicPr>
        <p:blipFill>
          <a:blip r:embed="rId240" cstate="print"/>
          <a:stretch>
            <a:fillRect/>
          </a:stretch>
        </p:blipFill>
        <p:spPr>
          <a:xfrm>
            <a:off x="7474332" y="1739910"/>
            <a:ext cx="74082" cy="75711"/>
          </a:xfrm>
          <a:prstGeom prst="rect">
            <a:avLst/>
          </a:prstGeom>
        </p:spPr>
      </p:pic>
      <p:pic>
        <p:nvPicPr>
          <p:cNvPr id="402" name="bg object 402"/>
          <p:cNvPicPr/>
          <p:nvPr/>
        </p:nvPicPr>
        <p:blipFill>
          <a:blip r:embed="rId241" cstate="print"/>
          <a:stretch>
            <a:fillRect/>
          </a:stretch>
        </p:blipFill>
        <p:spPr>
          <a:xfrm>
            <a:off x="7610710" y="1275246"/>
            <a:ext cx="74082" cy="75810"/>
          </a:xfrm>
          <a:prstGeom prst="rect">
            <a:avLst/>
          </a:prstGeom>
        </p:spPr>
      </p:pic>
      <p:pic>
        <p:nvPicPr>
          <p:cNvPr id="403" name="bg object 403"/>
          <p:cNvPicPr/>
          <p:nvPr/>
        </p:nvPicPr>
        <p:blipFill>
          <a:blip r:embed="rId242" cstate="print"/>
          <a:stretch>
            <a:fillRect/>
          </a:stretch>
        </p:blipFill>
        <p:spPr>
          <a:xfrm>
            <a:off x="7464570" y="1168646"/>
            <a:ext cx="74082" cy="75810"/>
          </a:xfrm>
          <a:prstGeom prst="rect">
            <a:avLst/>
          </a:prstGeom>
        </p:spPr>
      </p:pic>
      <p:pic>
        <p:nvPicPr>
          <p:cNvPr id="404" name="bg object 404"/>
          <p:cNvPicPr/>
          <p:nvPr/>
        </p:nvPicPr>
        <p:blipFill>
          <a:blip r:embed="rId243" cstate="print"/>
          <a:stretch>
            <a:fillRect/>
          </a:stretch>
        </p:blipFill>
        <p:spPr>
          <a:xfrm>
            <a:off x="8598792" y="1526489"/>
            <a:ext cx="74105" cy="75690"/>
          </a:xfrm>
          <a:prstGeom prst="rect">
            <a:avLst/>
          </a:prstGeom>
        </p:spPr>
      </p:pic>
      <p:pic>
        <p:nvPicPr>
          <p:cNvPr id="405" name="bg object 405"/>
          <p:cNvPicPr/>
          <p:nvPr/>
        </p:nvPicPr>
        <p:blipFill>
          <a:blip r:embed="rId244" cstate="print"/>
          <a:stretch>
            <a:fillRect/>
          </a:stretch>
        </p:blipFill>
        <p:spPr>
          <a:xfrm>
            <a:off x="8270380" y="1687423"/>
            <a:ext cx="74108" cy="75690"/>
          </a:xfrm>
          <a:prstGeom prst="rect">
            <a:avLst/>
          </a:prstGeom>
        </p:spPr>
      </p:pic>
      <p:pic>
        <p:nvPicPr>
          <p:cNvPr id="406" name="bg object 406"/>
          <p:cNvPicPr/>
          <p:nvPr/>
        </p:nvPicPr>
        <p:blipFill>
          <a:blip r:embed="rId245" cstate="print"/>
          <a:stretch>
            <a:fillRect/>
          </a:stretch>
        </p:blipFill>
        <p:spPr>
          <a:xfrm>
            <a:off x="8080175" y="1824312"/>
            <a:ext cx="74082" cy="75711"/>
          </a:xfrm>
          <a:prstGeom prst="rect">
            <a:avLst/>
          </a:prstGeom>
        </p:spPr>
      </p:pic>
      <p:pic>
        <p:nvPicPr>
          <p:cNvPr id="407" name="bg object 407"/>
          <p:cNvPicPr/>
          <p:nvPr/>
        </p:nvPicPr>
        <p:blipFill>
          <a:blip r:embed="rId246" cstate="print"/>
          <a:stretch>
            <a:fillRect/>
          </a:stretch>
        </p:blipFill>
        <p:spPr>
          <a:xfrm>
            <a:off x="8137233" y="1616197"/>
            <a:ext cx="74065" cy="75711"/>
          </a:xfrm>
          <a:prstGeom prst="rect">
            <a:avLst/>
          </a:prstGeom>
        </p:spPr>
      </p:pic>
      <p:pic>
        <p:nvPicPr>
          <p:cNvPr id="408" name="bg object 408"/>
          <p:cNvPicPr/>
          <p:nvPr/>
        </p:nvPicPr>
        <p:blipFill>
          <a:blip r:embed="rId247" cstate="print"/>
          <a:stretch>
            <a:fillRect/>
          </a:stretch>
        </p:blipFill>
        <p:spPr>
          <a:xfrm>
            <a:off x="7996004" y="1414151"/>
            <a:ext cx="74149" cy="75690"/>
          </a:xfrm>
          <a:prstGeom prst="rect">
            <a:avLst/>
          </a:prstGeom>
        </p:spPr>
      </p:pic>
      <p:pic>
        <p:nvPicPr>
          <p:cNvPr id="409" name="bg object 409"/>
          <p:cNvPicPr/>
          <p:nvPr/>
        </p:nvPicPr>
        <p:blipFill>
          <a:blip r:embed="rId248" cstate="print"/>
          <a:stretch>
            <a:fillRect/>
          </a:stretch>
        </p:blipFill>
        <p:spPr>
          <a:xfrm>
            <a:off x="7689267" y="1633976"/>
            <a:ext cx="74155" cy="75789"/>
          </a:xfrm>
          <a:prstGeom prst="rect">
            <a:avLst/>
          </a:prstGeom>
        </p:spPr>
      </p:pic>
      <p:pic>
        <p:nvPicPr>
          <p:cNvPr id="410" name="bg object 410"/>
          <p:cNvPicPr/>
          <p:nvPr/>
        </p:nvPicPr>
        <p:blipFill>
          <a:blip r:embed="rId249" cstate="print"/>
          <a:stretch>
            <a:fillRect/>
          </a:stretch>
        </p:blipFill>
        <p:spPr>
          <a:xfrm>
            <a:off x="7879974" y="2151939"/>
            <a:ext cx="74113" cy="75789"/>
          </a:xfrm>
          <a:prstGeom prst="rect">
            <a:avLst/>
          </a:prstGeom>
        </p:spPr>
      </p:pic>
      <p:sp>
        <p:nvSpPr>
          <p:cNvPr id="411" name="bg object 411"/>
          <p:cNvSpPr/>
          <p:nvPr/>
        </p:nvSpPr>
        <p:spPr>
          <a:xfrm>
            <a:off x="8852032" y="1887691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5" h="76200">
                <a:moveTo>
                  <a:pt x="73709" y="24368"/>
                </a:moveTo>
                <a:lnTo>
                  <a:pt x="74149" y="53756"/>
                </a:lnTo>
                <a:lnTo>
                  <a:pt x="51037" y="75690"/>
                </a:lnTo>
                <a:lnTo>
                  <a:pt x="19198" y="73971"/>
                </a:lnTo>
                <a:lnTo>
                  <a:pt x="440" y="51321"/>
                </a:lnTo>
                <a:lnTo>
                  <a:pt x="0" y="21934"/>
                </a:lnTo>
                <a:lnTo>
                  <a:pt x="23112" y="0"/>
                </a:lnTo>
                <a:lnTo>
                  <a:pt x="54951" y="1719"/>
                </a:lnTo>
                <a:lnTo>
                  <a:pt x="73709" y="2436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12" name="bg object 412"/>
          <p:cNvPicPr/>
          <p:nvPr/>
        </p:nvPicPr>
        <p:blipFill>
          <a:blip r:embed="rId250" cstate="print"/>
          <a:stretch>
            <a:fillRect/>
          </a:stretch>
        </p:blipFill>
        <p:spPr>
          <a:xfrm>
            <a:off x="9055959" y="1678930"/>
            <a:ext cx="74068" cy="75711"/>
          </a:xfrm>
          <a:prstGeom prst="rect">
            <a:avLst/>
          </a:prstGeom>
        </p:spPr>
      </p:pic>
      <p:pic>
        <p:nvPicPr>
          <p:cNvPr id="413" name="bg object 413"/>
          <p:cNvPicPr/>
          <p:nvPr/>
        </p:nvPicPr>
        <p:blipFill>
          <a:blip r:embed="rId251" cstate="print"/>
          <a:stretch>
            <a:fillRect/>
          </a:stretch>
        </p:blipFill>
        <p:spPr>
          <a:xfrm>
            <a:off x="9116607" y="1843726"/>
            <a:ext cx="74113" cy="75789"/>
          </a:xfrm>
          <a:prstGeom prst="rect">
            <a:avLst/>
          </a:prstGeom>
        </p:spPr>
      </p:pic>
      <p:pic>
        <p:nvPicPr>
          <p:cNvPr id="414" name="bg object 414"/>
          <p:cNvPicPr/>
          <p:nvPr/>
        </p:nvPicPr>
        <p:blipFill>
          <a:blip r:embed="rId252" cstate="print"/>
          <a:stretch>
            <a:fillRect/>
          </a:stretch>
        </p:blipFill>
        <p:spPr>
          <a:xfrm>
            <a:off x="9279626" y="1596591"/>
            <a:ext cx="74068" cy="75711"/>
          </a:xfrm>
          <a:prstGeom prst="rect">
            <a:avLst/>
          </a:prstGeom>
        </p:spPr>
      </p:pic>
      <p:pic>
        <p:nvPicPr>
          <p:cNvPr id="415" name="bg object 415"/>
          <p:cNvPicPr/>
          <p:nvPr/>
        </p:nvPicPr>
        <p:blipFill>
          <a:blip r:embed="rId253" cstate="print"/>
          <a:stretch>
            <a:fillRect/>
          </a:stretch>
        </p:blipFill>
        <p:spPr>
          <a:xfrm>
            <a:off x="9317333" y="1916947"/>
            <a:ext cx="74108" cy="75690"/>
          </a:xfrm>
          <a:prstGeom prst="rect">
            <a:avLst/>
          </a:prstGeom>
        </p:spPr>
      </p:pic>
      <p:pic>
        <p:nvPicPr>
          <p:cNvPr id="416" name="bg object 416"/>
          <p:cNvPicPr/>
          <p:nvPr/>
        </p:nvPicPr>
        <p:blipFill>
          <a:blip r:embed="rId254" cstate="print"/>
          <a:stretch>
            <a:fillRect/>
          </a:stretch>
        </p:blipFill>
        <p:spPr>
          <a:xfrm>
            <a:off x="8958513" y="2249518"/>
            <a:ext cx="74108" cy="75690"/>
          </a:xfrm>
          <a:prstGeom prst="rect">
            <a:avLst/>
          </a:prstGeom>
        </p:spPr>
      </p:pic>
      <p:pic>
        <p:nvPicPr>
          <p:cNvPr id="417" name="bg object 417"/>
          <p:cNvPicPr/>
          <p:nvPr/>
        </p:nvPicPr>
        <p:blipFill>
          <a:blip r:embed="rId255" cstate="print"/>
          <a:stretch>
            <a:fillRect/>
          </a:stretch>
        </p:blipFill>
        <p:spPr>
          <a:xfrm>
            <a:off x="9215065" y="2074831"/>
            <a:ext cx="74105" cy="75789"/>
          </a:xfrm>
          <a:prstGeom prst="rect">
            <a:avLst/>
          </a:prstGeom>
        </p:spPr>
      </p:pic>
      <p:sp>
        <p:nvSpPr>
          <p:cNvPr id="418" name="bg object 418"/>
          <p:cNvSpPr/>
          <p:nvPr/>
        </p:nvSpPr>
        <p:spPr>
          <a:xfrm>
            <a:off x="8938148" y="1976295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5" h="76200">
                <a:moveTo>
                  <a:pt x="73675" y="24379"/>
                </a:moveTo>
                <a:lnTo>
                  <a:pt x="74082" y="53774"/>
                </a:lnTo>
                <a:lnTo>
                  <a:pt x="50954" y="75711"/>
                </a:lnTo>
                <a:lnTo>
                  <a:pt x="19130" y="73989"/>
                </a:lnTo>
                <a:lnTo>
                  <a:pt x="406" y="51332"/>
                </a:lnTo>
                <a:lnTo>
                  <a:pt x="0" y="21937"/>
                </a:lnTo>
                <a:lnTo>
                  <a:pt x="23128" y="0"/>
                </a:lnTo>
                <a:lnTo>
                  <a:pt x="54951" y="1722"/>
                </a:lnTo>
                <a:lnTo>
                  <a:pt x="73675" y="2437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19" name="bg object 419"/>
          <p:cNvPicPr/>
          <p:nvPr/>
        </p:nvPicPr>
        <p:blipFill>
          <a:blip r:embed="rId256" cstate="print"/>
          <a:stretch>
            <a:fillRect/>
          </a:stretch>
        </p:blipFill>
        <p:spPr>
          <a:xfrm>
            <a:off x="9108174" y="804203"/>
            <a:ext cx="74155" cy="75789"/>
          </a:xfrm>
          <a:prstGeom prst="rect">
            <a:avLst/>
          </a:prstGeom>
        </p:spPr>
      </p:pic>
      <p:pic>
        <p:nvPicPr>
          <p:cNvPr id="420" name="bg object 420"/>
          <p:cNvPicPr/>
          <p:nvPr/>
        </p:nvPicPr>
        <p:blipFill>
          <a:blip r:embed="rId257" cstate="print"/>
          <a:stretch>
            <a:fillRect/>
          </a:stretch>
        </p:blipFill>
        <p:spPr>
          <a:xfrm>
            <a:off x="9312541" y="1250315"/>
            <a:ext cx="74068" cy="75711"/>
          </a:xfrm>
          <a:prstGeom prst="rect">
            <a:avLst/>
          </a:prstGeom>
        </p:spPr>
      </p:pic>
      <p:pic>
        <p:nvPicPr>
          <p:cNvPr id="421" name="bg object 421"/>
          <p:cNvPicPr/>
          <p:nvPr/>
        </p:nvPicPr>
        <p:blipFill>
          <a:blip r:embed="rId258" cstate="print"/>
          <a:stretch>
            <a:fillRect/>
          </a:stretch>
        </p:blipFill>
        <p:spPr>
          <a:xfrm>
            <a:off x="7608114" y="1957936"/>
            <a:ext cx="74073" cy="75810"/>
          </a:xfrm>
          <a:prstGeom prst="rect">
            <a:avLst/>
          </a:prstGeom>
        </p:spPr>
      </p:pic>
      <p:pic>
        <p:nvPicPr>
          <p:cNvPr id="422" name="bg object 422"/>
          <p:cNvPicPr/>
          <p:nvPr/>
        </p:nvPicPr>
        <p:blipFill>
          <a:blip r:embed="rId259" cstate="print"/>
          <a:stretch>
            <a:fillRect/>
          </a:stretch>
        </p:blipFill>
        <p:spPr>
          <a:xfrm>
            <a:off x="7647832" y="1448781"/>
            <a:ext cx="74149" cy="75690"/>
          </a:xfrm>
          <a:prstGeom prst="rect">
            <a:avLst/>
          </a:prstGeom>
        </p:spPr>
      </p:pic>
      <p:pic>
        <p:nvPicPr>
          <p:cNvPr id="423" name="bg object 423"/>
          <p:cNvPicPr/>
          <p:nvPr/>
        </p:nvPicPr>
        <p:blipFill>
          <a:blip r:embed="rId260" cstate="print"/>
          <a:stretch>
            <a:fillRect/>
          </a:stretch>
        </p:blipFill>
        <p:spPr>
          <a:xfrm>
            <a:off x="8900005" y="1001186"/>
            <a:ext cx="74068" cy="75711"/>
          </a:xfrm>
          <a:prstGeom prst="rect">
            <a:avLst/>
          </a:prstGeom>
        </p:spPr>
      </p:pic>
      <p:pic>
        <p:nvPicPr>
          <p:cNvPr id="424" name="bg object 424"/>
          <p:cNvPicPr/>
          <p:nvPr/>
        </p:nvPicPr>
        <p:blipFill>
          <a:blip r:embed="rId261" cstate="print"/>
          <a:stretch>
            <a:fillRect/>
          </a:stretch>
        </p:blipFill>
        <p:spPr>
          <a:xfrm>
            <a:off x="8637158" y="1739599"/>
            <a:ext cx="74068" cy="75711"/>
          </a:xfrm>
          <a:prstGeom prst="rect">
            <a:avLst/>
          </a:prstGeom>
        </p:spPr>
      </p:pic>
      <p:pic>
        <p:nvPicPr>
          <p:cNvPr id="425" name="bg object 425"/>
          <p:cNvPicPr/>
          <p:nvPr/>
        </p:nvPicPr>
        <p:blipFill>
          <a:blip r:embed="rId262" cstate="print"/>
          <a:stretch>
            <a:fillRect/>
          </a:stretch>
        </p:blipFill>
        <p:spPr>
          <a:xfrm>
            <a:off x="8300807" y="1515883"/>
            <a:ext cx="74065" cy="75711"/>
          </a:xfrm>
          <a:prstGeom prst="rect">
            <a:avLst/>
          </a:prstGeom>
        </p:spPr>
      </p:pic>
      <p:sp>
        <p:nvSpPr>
          <p:cNvPr id="426" name="bg object 426"/>
          <p:cNvSpPr/>
          <p:nvPr/>
        </p:nvSpPr>
        <p:spPr>
          <a:xfrm>
            <a:off x="9187412" y="1055806"/>
            <a:ext cx="74295" cy="76200"/>
          </a:xfrm>
          <a:custGeom>
            <a:avLst/>
            <a:gdLst/>
            <a:ahLst/>
            <a:cxnLst/>
            <a:rect l="l" t="t" r="r" b="b"/>
            <a:pathLst>
              <a:path w="74295" h="76200">
                <a:moveTo>
                  <a:pt x="73701" y="24331"/>
                </a:moveTo>
                <a:lnTo>
                  <a:pt x="74147" y="53742"/>
                </a:lnTo>
                <a:lnTo>
                  <a:pt x="51037" y="75690"/>
                </a:lnTo>
                <a:lnTo>
                  <a:pt x="19198" y="73971"/>
                </a:lnTo>
                <a:lnTo>
                  <a:pt x="440" y="51322"/>
                </a:lnTo>
                <a:lnTo>
                  <a:pt x="0" y="21934"/>
                </a:lnTo>
                <a:lnTo>
                  <a:pt x="23112" y="0"/>
                </a:lnTo>
                <a:lnTo>
                  <a:pt x="54943" y="1677"/>
                </a:lnTo>
                <a:lnTo>
                  <a:pt x="73701" y="24331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27" name="bg object 427"/>
          <p:cNvPicPr/>
          <p:nvPr/>
        </p:nvPicPr>
        <p:blipFill>
          <a:blip r:embed="rId263" cstate="print"/>
          <a:stretch>
            <a:fillRect/>
          </a:stretch>
        </p:blipFill>
        <p:spPr>
          <a:xfrm>
            <a:off x="9282134" y="1421953"/>
            <a:ext cx="74105" cy="75690"/>
          </a:xfrm>
          <a:prstGeom prst="rect">
            <a:avLst/>
          </a:prstGeom>
        </p:spPr>
      </p:pic>
      <p:pic>
        <p:nvPicPr>
          <p:cNvPr id="428" name="bg object 428"/>
          <p:cNvPicPr/>
          <p:nvPr/>
        </p:nvPicPr>
        <p:blipFill>
          <a:blip r:embed="rId264" cstate="print"/>
          <a:stretch>
            <a:fillRect/>
          </a:stretch>
        </p:blipFill>
        <p:spPr>
          <a:xfrm>
            <a:off x="8738223" y="1288015"/>
            <a:ext cx="74108" cy="75690"/>
          </a:xfrm>
          <a:prstGeom prst="rect">
            <a:avLst/>
          </a:prstGeom>
        </p:spPr>
      </p:pic>
      <p:sp>
        <p:nvSpPr>
          <p:cNvPr id="429" name="bg object 429"/>
          <p:cNvSpPr/>
          <p:nvPr/>
        </p:nvSpPr>
        <p:spPr>
          <a:xfrm>
            <a:off x="8385492" y="2165929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23" y="18269"/>
                </a:moveTo>
                <a:lnTo>
                  <a:pt x="55536" y="40333"/>
                </a:lnTo>
                <a:lnTo>
                  <a:pt x="38204" y="56783"/>
                </a:lnTo>
                <a:lnTo>
                  <a:pt x="14347" y="55474"/>
                </a:lnTo>
                <a:lnTo>
                  <a:pt x="308" y="38476"/>
                </a:lnTo>
                <a:lnTo>
                  <a:pt x="0" y="16436"/>
                </a:lnTo>
                <a:lnTo>
                  <a:pt x="17335" y="0"/>
                </a:lnTo>
                <a:lnTo>
                  <a:pt x="41183" y="1266"/>
                </a:lnTo>
                <a:lnTo>
                  <a:pt x="55223" y="1826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0" name="bg object 430"/>
          <p:cNvSpPr/>
          <p:nvPr/>
        </p:nvSpPr>
        <p:spPr>
          <a:xfrm>
            <a:off x="8013110" y="2316327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65" y="18298"/>
                </a:moveTo>
                <a:lnTo>
                  <a:pt x="55578" y="40338"/>
                </a:lnTo>
                <a:lnTo>
                  <a:pt x="38201" y="56783"/>
                </a:lnTo>
                <a:lnTo>
                  <a:pt x="14353" y="55516"/>
                </a:lnTo>
                <a:lnTo>
                  <a:pt x="313" y="38513"/>
                </a:lnTo>
                <a:lnTo>
                  <a:pt x="0" y="16450"/>
                </a:lnTo>
                <a:lnTo>
                  <a:pt x="17332" y="0"/>
                </a:lnTo>
                <a:lnTo>
                  <a:pt x="41202" y="1305"/>
                </a:lnTo>
                <a:lnTo>
                  <a:pt x="55265" y="1829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1" name="bg object 431"/>
          <p:cNvSpPr/>
          <p:nvPr/>
        </p:nvSpPr>
        <p:spPr>
          <a:xfrm>
            <a:off x="8013168" y="2062301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58" y="18311"/>
                </a:moveTo>
                <a:lnTo>
                  <a:pt x="55578" y="40380"/>
                </a:lnTo>
                <a:lnTo>
                  <a:pt x="38213" y="56882"/>
                </a:lnTo>
                <a:lnTo>
                  <a:pt x="14356" y="55572"/>
                </a:lnTo>
                <a:lnTo>
                  <a:pt x="314" y="38563"/>
                </a:lnTo>
                <a:lnTo>
                  <a:pt x="0" y="16493"/>
                </a:lnTo>
                <a:lnTo>
                  <a:pt x="17323" y="0"/>
                </a:lnTo>
                <a:lnTo>
                  <a:pt x="41194" y="1307"/>
                </a:lnTo>
                <a:lnTo>
                  <a:pt x="55258" y="18311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2" name="bg object 432"/>
          <p:cNvSpPr/>
          <p:nvPr/>
        </p:nvSpPr>
        <p:spPr>
          <a:xfrm>
            <a:off x="7412446" y="1374576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15" y="18232"/>
                </a:moveTo>
                <a:lnTo>
                  <a:pt x="55528" y="40291"/>
                </a:lnTo>
                <a:lnTo>
                  <a:pt x="38204" y="56783"/>
                </a:lnTo>
                <a:lnTo>
                  <a:pt x="14347" y="55474"/>
                </a:lnTo>
                <a:lnTo>
                  <a:pt x="308" y="38476"/>
                </a:lnTo>
                <a:lnTo>
                  <a:pt x="0" y="16436"/>
                </a:lnTo>
                <a:lnTo>
                  <a:pt x="17335" y="0"/>
                </a:lnTo>
                <a:lnTo>
                  <a:pt x="41180" y="1253"/>
                </a:lnTo>
                <a:lnTo>
                  <a:pt x="55215" y="18232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3" name="bg object 433"/>
          <p:cNvSpPr/>
          <p:nvPr/>
        </p:nvSpPr>
        <p:spPr>
          <a:xfrm>
            <a:off x="8129884" y="1217386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23" y="18269"/>
                </a:moveTo>
                <a:lnTo>
                  <a:pt x="55536" y="40333"/>
                </a:lnTo>
                <a:lnTo>
                  <a:pt x="38204" y="56783"/>
                </a:lnTo>
                <a:lnTo>
                  <a:pt x="14347" y="55474"/>
                </a:lnTo>
                <a:lnTo>
                  <a:pt x="308" y="38476"/>
                </a:lnTo>
                <a:lnTo>
                  <a:pt x="0" y="16436"/>
                </a:lnTo>
                <a:lnTo>
                  <a:pt x="17335" y="0"/>
                </a:lnTo>
                <a:lnTo>
                  <a:pt x="41183" y="1266"/>
                </a:lnTo>
                <a:lnTo>
                  <a:pt x="55223" y="1826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4" name="bg object 434"/>
          <p:cNvSpPr/>
          <p:nvPr/>
        </p:nvSpPr>
        <p:spPr>
          <a:xfrm>
            <a:off x="8658931" y="1129575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52" y="18224"/>
                </a:moveTo>
                <a:lnTo>
                  <a:pt x="55569" y="40283"/>
                </a:lnTo>
                <a:lnTo>
                  <a:pt x="38204" y="56783"/>
                </a:lnTo>
                <a:lnTo>
                  <a:pt x="14347" y="55474"/>
                </a:lnTo>
                <a:lnTo>
                  <a:pt x="308" y="38476"/>
                </a:lnTo>
                <a:lnTo>
                  <a:pt x="0" y="16436"/>
                </a:lnTo>
                <a:lnTo>
                  <a:pt x="17335" y="0"/>
                </a:lnTo>
                <a:lnTo>
                  <a:pt x="41194" y="1250"/>
                </a:lnTo>
                <a:lnTo>
                  <a:pt x="55252" y="18224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5" name="bg object 435"/>
          <p:cNvSpPr/>
          <p:nvPr/>
        </p:nvSpPr>
        <p:spPr>
          <a:xfrm>
            <a:off x="9005274" y="908449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99" y="18288"/>
                </a:moveTo>
                <a:lnTo>
                  <a:pt x="55618" y="40327"/>
                </a:lnTo>
                <a:lnTo>
                  <a:pt x="38284" y="56763"/>
                </a:lnTo>
                <a:lnTo>
                  <a:pt x="14421" y="55499"/>
                </a:lnTo>
                <a:lnTo>
                  <a:pt x="347" y="38503"/>
                </a:lnTo>
                <a:lnTo>
                  <a:pt x="0" y="16446"/>
                </a:lnTo>
                <a:lnTo>
                  <a:pt x="17316" y="0"/>
                </a:lnTo>
                <a:lnTo>
                  <a:pt x="41230" y="1296"/>
                </a:lnTo>
                <a:lnTo>
                  <a:pt x="55299" y="1828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6" name="bg object 436"/>
          <p:cNvSpPr/>
          <p:nvPr/>
        </p:nvSpPr>
        <p:spPr>
          <a:xfrm>
            <a:off x="9136505" y="1555238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31" y="18306"/>
                </a:moveTo>
                <a:lnTo>
                  <a:pt x="55539" y="40347"/>
                </a:lnTo>
                <a:lnTo>
                  <a:pt x="38204" y="56783"/>
                </a:lnTo>
                <a:lnTo>
                  <a:pt x="14347" y="55475"/>
                </a:lnTo>
                <a:lnTo>
                  <a:pt x="308" y="38477"/>
                </a:lnTo>
                <a:lnTo>
                  <a:pt x="0" y="16436"/>
                </a:lnTo>
                <a:lnTo>
                  <a:pt x="17335" y="0"/>
                </a:lnTo>
                <a:lnTo>
                  <a:pt x="41191" y="1308"/>
                </a:lnTo>
                <a:lnTo>
                  <a:pt x="55231" y="1830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7" name="bg object 437"/>
          <p:cNvSpPr/>
          <p:nvPr/>
        </p:nvSpPr>
        <p:spPr>
          <a:xfrm>
            <a:off x="9341796" y="1773700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63" y="18319"/>
                </a:moveTo>
                <a:lnTo>
                  <a:pt x="55578" y="40388"/>
                </a:lnTo>
                <a:lnTo>
                  <a:pt x="38254" y="56882"/>
                </a:lnTo>
                <a:lnTo>
                  <a:pt x="14383" y="55575"/>
                </a:lnTo>
                <a:lnTo>
                  <a:pt x="319" y="38571"/>
                </a:lnTo>
                <a:lnTo>
                  <a:pt x="0" y="16502"/>
                </a:lnTo>
                <a:lnTo>
                  <a:pt x="17364" y="0"/>
                </a:lnTo>
                <a:lnTo>
                  <a:pt x="41221" y="1310"/>
                </a:lnTo>
                <a:lnTo>
                  <a:pt x="55263" y="1831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8" name="bg object 438"/>
          <p:cNvSpPr/>
          <p:nvPr/>
        </p:nvSpPr>
        <p:spPr>
          <a:xfrm>
            <a:off x="8469276" y="1413187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92" y="18300"/>
                </a:moveTo>
                <a:lnTo>
                  <a:pt x="55618" y="40368"/>
                </a:lnTo>
                <a:lnTo>
                  <a:pt x="38296" y="56861"/>
                </a:lnTo>
                <a:lnTo>
                  <a:pt x="14423" y="55554"/>
                </a:lnTo>
                <a:lnTo>
                  <a:pt x="348" y="38552"/>
                </a:lnTo>
                <a:lnTo>
                  <a:pt x="0" y="16489"/>
                </a:lnTo>
                <a:lnTo>
                  <a:pt x="17307" y="0"/>
                </a:lnTo>
                <a:lnTo>
                  <a:pt x="41221" y="1298"/>
                </a:lnTo>
                <a:lnTo>
                  <a:pt x="55292" y="18300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39" name="bg object 439"/>
          <p:cNvSpPr/>
          <p:nvPr/>
        </p:nvSpPr>
        <p:spPr>
          <a:xfrm>
            <a:off x="8471100" y="1599681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75" y="18296"/>
                </a:moveTo>
                <a:lnTo>
                  <a:pt x="55618" y="40329"/>
                </a:lnTo>
                <a:lnTo>
                  <a:pt x="38298" y="56762"/>
                </a:lnTo>
                <a:lnTo>
                  <a:pt x="14393" y="55507"/>
                </a:lnTo>
                <a:lnTo>
                  <a:pt x="324" y="38511"/>
                </a:lnTo>
                <a:lnTo>
                  <a:pt x="0" y="16449"/>
                </a:lnTo>
                <a:lnTo>
                  <a:pt x="17330" y="0"/>
                </a:lnTo>
                <a:lnTo>
                  <a:pt x="41202" y="1305"/>
                </a:lnTo>
                <a:lnTo>
                  <a:pt x="55275" y="1829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0" name="bg object 440"/>
          <p:cNvSpPr/>
          <p:nvPr/>
        </p:nvSpPr>
        <p:spPr>
          <a:xfrm>
            <a:off x="7923453" y="1600785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75" y="18296"/>
                </a:moveTo>
                <a:lnTo>
                  <a:pt x="55618" y="40330"/>
                </a:lnTo>
                <a:lnTo>
                  <a:pt x="38298" y="56763"/>
                </a:lnTo>
                <a:lnTo>
                  <a:pt x="14393" y="55508"/>
                </a:lnTo>
                <a:lnTo>
                  <a:pt x="324" y="38511"/>
                </a:lnTo>
                <a:lnTo>
                  <a:pt x="0" y="16449"/>
                </a:lnTo>
                <a:lnTo>
                  <a:pt x="17330" y="0"/>
                </a:lnTo>
                <a:lnTo>
                  <a:pt x="41202" y="1305"/>
                </a:lnTo>
                <a:lnTo>
                  <a:pt x="55275" y="18296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1" name="bg object 441"/>
          <p:cNvSpPr/>
          <p:nvPr/>
        </p:nvSpPr>
        <p:spPr>
          <a:xfrm>
            <a:off x="7668168" y="1815068"/>
            <a:ext cx="55880" cy="57150"/>
          </a:xfrm>
          <a:custGeom>
            <a:avLst/>
            <a:gdLst/>
            <a:ahLst/>
            <a:cxnLst/>
            <a:rect l="l" t="t" r="r" b="b"/>
            <a:pathLst>
              <a:path w="55879" h="57150">
                <a:moveTo>
                  <a:pt x="55251" y="18298"/>
                </a:moveTo>
                <a:lnTo>
                  <a:pt x="55564" y="40338"/>
                </a:lnTo>
                <a:lnTo>
                  <a:pt x="38187" y="56783"/>
                </a:lnTo>
                <a:lnTo>
                  <a:pt x="14381" y="55507"/>
                </a:lnTo>
                <a:lnTo>
                  <a:pt x="336" y="38506"/>
                </a:lnTo>
                <a:lnTo>
                  <a:pt x="0" y="16447"/>
                </a:lnTo>
                <a:lnTo>
                  <a:pt x="17318" y="0"/>
                </a:lnTo>
                <a:lnTo>
                  <a:pt x="41188" y="1305"/>
                </a:lnTo>
                <a:lnTo>
                  <a:pt x="55251" y="18298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2" name="bg object 442"/>
          <p:cNvSpPr/>
          <p:nvPr/>
        </p:nvSpPr>
        <p:spPr>
          <a:xfrm>
            <a:off x="10269527" y="2743022"/>
            <a:ext cx="389890" cy="387985"/>
          </a:xfrm>
          <a:custGeom>
            <a:avLst/>
            <a:gdLst/>
            <a:ahLst/>
            <a:cxnLst/>
            <a:rect l="l" t="t" r="r" b="b"/>
            <a:pathLst>
              <a:path w="389890" h="387985">
                <a:moveTo>
                  <a:pt x="389597" y="185076"/>
                </a:moveTo>
                <a:lnTo>
                  <a:pt x="385046" y="234935"/>
                </a:lnTo>
                <a:lnTo>
                  <a:pt x="370848" y="281778"/>
                </a:lnTo>
                <a:lnTo>
                  <a:pt x="353335" y="318206"/>
                </a:lnTo>
                <a:lnTo>
                  <a:pt x="324316" y="348991"/>
                </a:lnTo>
                <a:lnTo>
                  <a:pt x="284051" y="370856"/>
                </a:lnTo>
                <a:lnTo>
                  <a:pt x="236491" y="383836"/>
                </a:lnTo>
                <a:lnTo>
                  <a:pt x="185583" y="387965"/>
                </a:lnTo>
                <a:lnTo>
                  <a:pt x="135274" y="383278"/>
                </a:lnTo>
                <a:lnTo>
                  <a:pt x="89514" y="369808"/>
                </a:lnTo>
                <a:lnTo>
                  <a:pt x="52251" y="347592"/>
                </a:lnTo>
                <a:lnTo>
                  <a:pt x="25264" y="315319"/>
                </a:lnTo>
                <a:lnTo>
                  <a:pt x="8010" y="275629"/>
                </a:lnTo>
                <a:lnTo>
                  <a:pt x="0" y="231274"/>
                </a:lnTo>
                <a:lnTo>
                  <a:pt x="743" y="185003"/>
                </a:lnTo>
                <a:lnTo>
                  <a:pt x="9751" y="139566"/>
                </a:lnTo>
                <a:lnTo>
                  <a:pt x="26534" y="97713"/>
                </a:lnTo>
                <a:lnTo>
                  <a:pt x="50601" y="62194"/>
                </a:lnTo>
                <a:lnTo>
                  <a:pt x="81463" y="35760"/>
                </a:lnTo>
                <a:lnTo>
                  <a:pt x="120081" y="16226"/>
                </a:lnTo>
                <a:lnTo>
                  <a:pt x="161971" y="4171"/>
                </a:lnTo>
                <a:lnTo>
                  <a:pt x="205110" y="0"/>
                </a:lnTo>
                <a:lnTo>
                  <a:pt x="247472" y="4115"/>
                </a:lnTo>
                <a:lnTo>
                  <a:pt x="287034" y="16921"/>
                </a:lnTo>
                <a:lnTo>
                  <a:pt x="321770" y="38823"/>
                </a:lnTo>
                <a:lnTo>
                  <a:pt x="349658" y="70224"/>
                </a:lnTo>
                <a:lnTo>
                  <a:pt x="368671" y="111529"/>
                </a:lnTo>
                <a:lnTo>
                  <a:pt x="389597" y="185076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43" name="bg object 443"/>
          <p:cNvPicPr/>
          <p:nvPr/>
        </p:nvPicPr>
        <p:blipFill>
          <a:blip r:embed="rId265" cstate="print"/>
          <a:stretch>
            <a:fillRect/>
          </a:stretch>
        </p:blipFill>
        <p:spPr>
          <a:xfrm>
            <a:off x="5488755" y="1654247"/>
            <a:ext cx="236509" cy="227133"/>
          </a:xfrm>
          <a:prstGeom prst="rect">
            <a:avLst/>
          </a:prstGeom>
        </p:spPr>
      </p:pic>
      <p:sp>
        <p:nvSpPr>
          <p:cNvPr id="444" name="bg object 444"/>
          <p:cNvSpPr/>
          <p:nvPr/>
        </p:nvSpPr>
        <p:spPr>
          <a:xfrm>
            <a:off x="13275698" y="2095107"/>
            <a:ext cx="858519" cy="988694"/>
          </a:xfrm>
          <a:custGeom>
            <a:avLst/>
            <a:gdLst/>
            <a:ahLst/>
            <a:cxnLst/>
            <a:rect l="l" t="t" r="r" b="b"/>
            <a:pathLst>
              <a:path w="858519" h="988694">
                <a:moveTo>
                  <a:pt x="831505" y="754059"/>
                </a:moveTo>
                <a:lnTo>
                  <a:pt x="805998" y="767100"/>
                </a:lnTo>
                <a:lnTo>
                  <a:pt x="778427" y="769273"/>
                </a:lnTo>
                <a:lnTo>
                  <a:pt x="752053" y="760949"/>
                </a:lnTo>
                <a:lnTo>
                  <a:pt x="730137" y="742501"/>
                </a:lnTo>
                <a:lnTo>
                  <a:pt x="720505" y="726553"/>
                </a:lnTo>
                <a:lnTo>
                  <a:pt x="715398" y="709275"/>
                </a:lnTo>
                <a:lnTo>
                  <a:pt x="714716" y="691526"/>
                </a:lnTo>
                <a:lnTo>
                  <a:pt x="718362" y="674165"/>
                </a:lnTo>
                <a:lnTo>
                  <a:pt x="415069" y="529259"/>
                </a:lnTo>
                <a:lnTo>
                  <a:pt x="385339" y="568674"/>
                </a:lnTo>
                <a:lnTo>
                  <a:pt x="351565" y="594191"/>
                </a:lnTo>
                <a:lnTo>
                  <a:pt x="344259" y="598128"/>
                </a:lnTo>
                <a:lnTo>
                  <a:pt x="455368" y="848132"/>
                </a:lnTo>
                <a:lnTo>
                  <a:pt x="476527" y="844851"/>
                </a:lnTo>
                <a:lnTo>
                  <a:pt x="497579" y="847861"/>
                </a:lnTo>
                <a:lnTo>
                  <a:pt x="517034" y="856995"/>
                </a:lnTo>
                <a:lnTo>
                  <a:pt x="533398" y="872083"/>
                </a:lnTo>
                <a:lnTo>
                  <a:pt x="546439" y="897590"/>
                </a:lnTo>
                <a:lnTo>
                  <a:pt x="548612" y="925161"/>
                </a:lnTo>
                <a:lnTo>
                  <a:pt x="540288" y="951535"/>
                </a:lnTo>
                <a:lnTo>
                  <a:pt x="521840" y="973451"/>
                </a:lnTo>
                <a:lnTo>
                  <a:pt x="496333" y="986493"/>
                </a:lnTo>
                <a:lnTo>
                  <a:pt x="468762" y="988666"/>
                </a:lnTo>
                <a:lnTo>
                  <a:pt x="442388" y="980342"/>
                </a:lnTo>
                <a:lnTo>
                  <a:pt x="420472" y="961893"/>
                </a:lnTo>
                <a:lnTo>
                  <a:pt x="407430" y="936386"/>
                </a:lnTo>
                <a:lnTo>
                  <a:pt x="405257" y="908815"/>
                </a:lnTo>
                <a:lnTo>
                  <a:pt x="413581" y="882441"/>
                </a:lnTo>
                <a:lnTo>
                  <a:pt x="432030" y="860525"/>
                </a:lnTo>
                <a:lnTo>
                  <a:pt x="434683" y="858415"/>
                </a:lnTo>
                <a:lnTo>
                  <a:pt x="437445" y="856524"/>
                </a:lnTo>
                <a:lnTo>
                  <a:pt x="440283" y="854844"/>
                </a:lnTo>
                <a:lnTo>
                  <a:pt x="329177" y="604843"/>
                </a:lnTo>
                <a:lnTo>
                  <a:pt x="296934" y="613645"/>
                </a:lnTo>
                <a:lnTo>
                  <a:pt x="263968" y="615779"/>
                </a:lnTo>
                <a:lnTo>
                  <a:pt x="231326" y="611368"/>
                </a:lnTo>
                <a:lnTo>
                  <a:pt x="200059" y="600534"/>
                </a:lnTo>
                <a:lnTo>
                  <a:pt x="112394" y="766997"/>
                </a:lnTo>
                <a:lnTo>
                  <a:pt x="141182" y="807173"/>
                </a:lnTo>
                <a:lnTo>
                  <a:pt x="143354" y="834744"/>
                </a:lnTo>
                <a:lnTo>
                  <a:pt x="135031" y="861118"/>
                </a:lnTo>
                <a:lnTo>
                  <a:pt x="116582" y="883034"/>
                </a:lnTo>
                <a:lnTo>
                  <a:pt x="91075" y="896075"/>
                </a:lnTo>
                <a:lnTo>
                  <a:pt x="63504" y="898248"/>
                </a:lnTo>
                <a:lnTo>
                  <a:pt x="37130" y="889924"/>
                </a:lnTo>
                <a:lnTo>
                  <a:pt x="15208" y="871480"/>
                </a:lnTo>
                <a:lnTo>
                  <a:pt x="2172" y="845969"/>
                </a:lnTo>
                <a:lnTo>
                  <a:pt x="0" y="818398"/>
                </a:lnTo>
                <a:lnTo>
                  <a:pt x="8323" y="792024"/>
                </a:lnTo>
                <a:lnTo>
                  <a:pt x="26772" y="770108"/>
                </a:lnTo>
                <a:lnTo>
                  <a:pt x="43384" y="760189"/>
                </a:lnTo>
                <a:lnTo>
                  <a:pt x="61397" y="755156"/>
                </a:lnTo>
                <a:lnTo>
                  <a:pt x="79843" y="754897"/>
                </a:lnTo>
                <a:lnTo>
                  <a:pt x="97756" y="759301"/>
                </a:lnTo>
                <a:lnTo>
                  <a:pt x="185421" y="592838"/>
                </a:lnTo>
                <a:lnTo>
                  <a:pt x="150443" y="565081"/>
                </a:lnTo>
                <a:lnTo>
                  <a:pt x="117592" y="515425"/>
                </a:lnTo>
                <a:lnTo>
                  <a:pt x="106059" y="474155"/>
                </a:lnTo>
                <a:lnTo>
                  <a:pt x="105465" y="431890"/>
                </a:lnTo>
                <a:lnTo>
                  <a:pt x="115558" y="390843"/>
                </a:lnTo>
                <a:lnTo>
                  <a:pt x="136087" y="353229"/>
                </a:lnTo>
                <a:lnTo>
                  <a:pt x="166798" y="321261"/>
                </a:lnTo>
                <a:lnTo>
                  <a:pt x="202344" y="299634"/>
                </a:lnTo>
                <a:lnTo>
                  <a:pt x="159860" y="189907"/>
                </a:lnTo>
                <a:lnTo>
                  <a:pt x="119375" y="188687"/>
                </a:lnTo>
                <a:lnTo>
                  <a:pt x="85223" y="164979"/>
                </a:lnTo>
                <a:lnTo>
                  <a:pt x="70009" y="111901"/>
                </a:lnTo>
                <a:lnTo>
                  <a:pt x="78332" y="85527"/>
                </a:lnTo>
                <a:lnTo>
                  <a:pt x="96724" y="63539"/>
                </a:lnTo>
                <a:lnTo>
                  <a:pt x="122288" y="50569"/>
                </a:lnTo>
                <a:lnTo>
                  <a:pt x="149859" y="48396"/>
                </a:lnTo>
                <a:lnTo>
                  <a:pt x="176233" y="56720"/>
                </a:lnTo>
                <a:lnTo>
                  <a:pt x="198149" y="75169"/>
                </a:lnTo>
                <a:lnTo>
                  <a:pt x="211191" y="100676"/>
                </a:lnTo>
                <a:lnTo>
                  <a:pt x="213363" y="128247"/>
                </a:lnTo>
                <a:lnTo>
                  <a:pt x="205040" y="154621"/>
                </a:lnTo>
                <a:lnTo>
                  <a:pt x="186591" y="176537"/>
                </a:lnTo>
                <a:lnTo>
                  <a:pt x="182992" y="179399"/>
                </a:lnTo>
                <a:lnTo>
                  <a:pt x="179201" y="181858"/>
                </a:lnTo>
                <a:lnTo>
                  <a:pt x="175275" y="183929"/>
                </a:lnTo>
                <a:lnTo>
                  <a:pt x="217765" y="293664"/>
                </a:lnTo>
                <a:lnTo>
                  <a:pt x="262993" y="285472"/>
                </a:lnTo>
                <a:lnTo>
                  <a:pt x="308353" y="289933"/>
                </a:lnTo>
                <a:lnTo>
                  <a:pt x="351052" y="306727"/>
                </a:lnTo>
                <a:lnTo>
                  <a:pt x="388298" y="335537"/>
                </a:lnTo>
                <a:lnTo>
                  <a:pt x="642218" y="112737"/>
                </a:lnTo>
                <a:lnTo>
                  <a:pt x="631200" y="87779"/>
                </a:lnTo>
                <a:lnTo>
                  <a:pt x="630146" y="61285"/>
                </a:lnTo>
                <a:lnTo>
                  <a:pt x="638731" y="36136"/>
                </a:lnTo>
                <a:lnTo>
                  <a:pt x="656627" y="15214"/>
                </a:lnTo>
                <a:lnTo>
                  <a:pt x="682134" y="2172"/>
                </a:lnTo>
                <a:lnTo>
                  <a:pt x="709705" y="0"/>
                </a:lnTo>
                <a:lnTo>
                  <a:pt x="736079" y="8323"/>
                </a:lnTo>
                <a:lnTo>
                  <a:pt x="749350" y="19495"/>
                </a:lnTo>
                <a:lnTo>
                  <a:pt x="763139" y="36833"/>
                </a:lnTo>
                <a:lnTo>
                  <a:pt x="771036" y="52279"/>
                </a:lnTo>
                <a:lnTo>
                  <a:pt x="773209" y="79850"/>
                </a:lnTo>
                <a:lnTo>
                  <a:pt x="764885" y="106224"/>
                </a:lnTo>
                <a:lnTo>
                  <a:pt x="746437" y="128136"/>
                </a:lnTo>
                <a:lnTo>
                  <a:pt x="723630" y="140367"/>
                </a:lnTo>
                <a:lnTo>
                  <a:pt x="698889" y="143766"/>
                </a:lnTo>
                <a:lnTo>
                  <a:pt x="674589" y="138604"/>
                </a:lnTo>
                <a:lnTo>
                  <a:pt x="653106" y="125153"/>
                </a:lnTo>
                <a:lnTo>
                  <a:pt x="399187" y="347953"/>
                </a:lnTo>
                <a:lnTo>
                  <a:pt x="422240" y="386976"/>
                </a:lnTo>
                <a:lnTo>
                  <a:pt x="433578" y="429292"/>
                </a:lnTo>
                <a:lnTo>
                  <a:pt x="433473" y="472528"/>
                </a:lnTo>
                <a:lnTo>
                  <a:pt x="422196" y="514311"/>
                </a:lnTo>
                <a:lnTo>
                  <a:pt x="725491" y="659220"/>
                </a:lnTo>
                <a:lnTo>
                  <a:pt x="767202" y="628091"/>
                </a:lnTo>
                <a:lnTo>
                  <a:pt x="794773" y="625918"/>
                </a:lnTo>
                <a:lnTo>
                  <a:pt x="821147" y="634242"/>
                </a:lnTo>
                <a:lnTo>
                  <a:pt x="843063" y="652691"/>
                </a:lnTo>
                <a:lnTo>
                  <a:pt x="856105" y="678198"/>
                </a:lnTo>
                <a:lnTo>
                  <a:pt x="858278" y="705769"/>
                </a:lnTo>
                <a:lnTo>
                  <a:pt x="849954" y="732143"/>
                </a:lnTo>
                <a:lnTo>
                  <a:pt x="831505" y="754059"/>
                </a:lnTo>
                <a:close/>
              </a:path>
            </a:pathLst>
          </a:custGeom>
          <a:solidFill>
            <a:srgbClr val="F5F5F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5" name="bg object 445"/>
          <p:cNvSpPr/>
          <p:nvPr/>
        </p:nvSpPr>
        <p:spPr>
          <a:xfrm>
            <a:off x="6095209" y="2241891"/>
            <a:ext cx="975994" cy="1002665"/>
          </a:xfrm>
          <a:custGeom>
            <a:avLst/>
            <a:gdLst/>
            <a:ahLst/>
            <a:cxnLst/>
            <a:rect l="l" t="t" r="r" b="b"/>
            <a:pathLst>
              <a:path w="975995" h="1002664">
                <a:moveTo>
                  <a:pt x="65652" y="765818"/>
                </a:moveTo>
                <a:lnTo>
                  <a:pt x="74208" y="712954"/>
                </a:lnTo>
                <a:lnTo>
                  <a:pt x="117638" y="681622"/>
                </a:lnTo>
                <a:lnTo>
                  <a:pt x="135611" y="679751"/>
                </a:lnTo>
                <a:lnTo>
                  <a:pt x="152883" y="682400"/>
                </a:lnTo>
                <a:lnTo>
                  <a:pt x="168742" y="689128"/>
                </a:lnTo>
                <a:lnTo>
                  <a:pt x="182474" y="699494"/>
                </a:lnTo>
                <a:lnTo>
                  <a:pt x="434844" y="493115"/>
                </a:lnTo>
                <a:lnTo>
                  <a:pt x="412522" y="450752"/>
                </a:lnTo>
                <a:lnTo>
                  <a:pt x="404067" y="410577"/>
                </a:lnTo>
                <a:lnTo>
                  <a:pt x="403627" y="402540"/>
                </a:lnTo>
                <a:lnTo>
                  <a:pt x="138344" y="396863"/>
                </a:lnTo>
                <a:lnTo>
                  <a:pt x="121158" y="434023"/>
                </a:lnTo>
                <a:lnTo>
                  <a:pt x="85114" y="455462"/>
                </a:lnTo>
                <a:lnTo>
                  <a:pt x="57345" y="456380"/>
                </a:lnTo>
                <a:lnTo>
                  <a:pt x="32249" y="446906"/>
                </a:lnTo>
                <a:lnTo>
                  <a:pt x="12537" y="428714"/>
                </a:lnTo>
                <a:lnTo>
                  <a:pt x="917" y="403476"/>
                </a:lnTo>
                <a:lnTo>
                  <a:pt x="0" y="375707"/>
                </a:lnTo>
                <a:lnTo>
                  <a:pt x="9473" y="350612"/>
                </a:lnTo>
                <a:lnTo>
                  <a:pt x="27665" y="330899"/>
                </a:lnTo>
                <a:lnTo>
                  <a:pt x="52903" y="319279"/>
                </a:lnTo>
                <a:lnTo>
                  <a:pt x="80673" y="318362"/>
                </a:lnTo>
                <a:lnTo>
                  <a:pt x="105768" y="327835"/>
                </a:lnTo>
                <a:lnTo>
                  <a:pt x="137100" y="371265"/>
                </a:lnTo>
                <a:lnTo>
                  <a:pt x="138680" y="380853"/>
                </a:lnTo>
                <a:lnTo>
                  <a:pt x="403959" y="386531"/>
                </a:lnTo>
                <a:lnTo>
                  <a:pt x="409543" y="354599"/>
                </a:lnTo>
                <a:lnTo>
                  <a:pt x="421277" y="324784"/>
                </a:lnTo>
                <a:lnTo>
                  <a:pt x="438622" y="297956"/>
                </a:lnTo>
                <a:lnTo>
                  <a:pt x="461036" y="274986"/>
                </a:lnTo>
                <a:lnTo>
                  <a:pt x="351122" y="129335"/>
                </a:lnTo>
                <a:lnTo>
                  <a:pt x="345236" y="132791"/>
                </a:lnTo>
                <a:lnTo>
                  <a:pt x="338738" y="135446"/>
                </a:lnTo>
                <a:lnTo>
                  <a:pt x="331748" y="137100"/>
                </a:lnTo>
                <a:lnTo>
                  <a:pt x="303978" y="138018"/>
                </a:lnTo>
                <a:lnTo>
                  <a:pt x="278883" y="128544"/>
                </a:lnTo>
                <a:lnTo>
                  <a:pt x="259171" y="110352"/>
                </a:lnTo>
                <a:lnTo>
                  <a:pt x="247551" y="85114"/>
                </a:lnTo>
                <a:lnTo>
                  <a:pt x="246633" y="57345"/>
                </a:lnTo>
                <a:lnTo>
                  <a:pt x="256106" y="32249"/>
                </a:lnTo>
                <a:lnTo>
                  <a:pt x="274298" y="12537"/>
                </a:lnTo>
                <a:lnTo>
                  <a:pt x="299535" y="911"/>
                </a:lnTo>
                <a:lnTo>
                  <a:pt x="327306" y="0"/>
                </a:lnTo>
                <a:lnTo>
                  <a:pt x="352401" y="9473"/>
                </a:lnTo>
                <a:lnTo>
                  <a:pt x="372113" y="27665"/>
                </a:lnTo>
                <a:lnTo>
                  <a:pt x="383733" y="52903"/>
                </a:lnTo>
                <a:lnTo>
                  <a:pt x="385582" y="71577"/>
                </a:lnTo>
                <a:lnTo>
                  <a:pt x="382564" y="89464"/>
                </a:lnTo>
                <a:lnTo>
                  <a:pt x="375178" y="105761"/>
                </a:lnTo>
                <a:lnTo>
                  <a:pt x="363918" y="119664"/>
                </a:lnTo>
                <a:lnTo>
                  <a:pt x="473833" y="265316"/>
                </a:lnTo>
                <a:lnTo>
                  <a:pt x="512632" y="246074"/>
                </a:lnTo>
                <a:lnTo>
                  <a:pt x="578173" y="238265"/>
                </a:lnTo>
                <a:lnTo>
                  <a:pt x="626232" y="250282"/>
                </a:lnTo>
                <a:lnTo>
                  <a:pt x="667987" y="276062"/>
                </a:lnTo>
                <a:lnTo>
                  <a:pt x="700261" y="313645"/>
                </a:lnTo>
                <a:lnTo>
                  <a:pt x="719875" y="361068"/>
                </a:lnTo>
                <a:lnTo>
                  <a:pt x="724185" y="401193"/>
                </a:lnTo>
                <a:lnTo>
                  <a:pt x="838025" y="409198"/>
                </a:lnTo>
                <a:lnTo>
                  <a:pt x="855807" y="374169"/>
                </a:lnTo>
                <a:lnTo>
                  <a:pt x="890711" y="353980"/>
                </a:lnTo>
                <a:lnTo>
                  <a:pt x="918481" y="353063"/>
                </a:lnTo>
                <a:lnTo>
                  <a:pt x="943576" y="362536"/>
                </a:lnTo>
                <a:lnTo>
                  <a:pt x="963288" y="380728"/>
                </a:lnTo>
                <a:lnTo>
                  <a:pt x="974987" y="405948"/>
                </a:lnTo>
                <a:lnTo>
                  <a:pt x="975826" y="433736"/>
                </a:lnTo>
                <a:lnTo>
                  <a:pt x="966353" y="458831"/>
                </a:lnTo>
                <a:lnTo>
                  <a:pt x="948161" y="478543"/>
                </a:lnTo>
                <a:lnTo>
                  <a:pt x="922923" y="490163"/>
                </a:lnTo>
                <a:lnTo>
                  <a:pt x="895153" y="491081"/>
                </a:lnTo>
                <a:lnTo>
                  <a:pt x="870058" y="481607"/>
                </a:lnTo>
                <a:lnTo>
                  <a:pt x="838726" y="438177"/>
                </a:lnTo>
                <a:lnTo>
                  <a:pt x="836909" y="425194"/>
                </a:lnTo>
                <a:lnTo>
                  <a:pt x="723059" y="417192"/>
                </a:lnTo>
                <a:lnTo>
                  <a:pt x="711580" y="460269"/>
                </a:lnTo>
                <a:lnTo>
                  <a:pt x="688942" y="498239"/>
                </a:lnTo>
                <a:lnTo>
                  <a:pt x="656577" y="528782"/>
                </a:lnTo>
                <a:lnTo>
                  <a:pt x="615918" y="549581"/>
                </a:lnTo>
                <a:lnTo>
                  <a:pt x="706654" y="864403"/>
                </a:lnTo>
                <a:lnTo>
                  <a:pt x="756795" y="875046"/>
                </a:lnTo>
                <a:lnTo>
                  <a:pt x="786299" y="917303"/>
                </a:lnTo>
                <a:lnTo>
                  <a:pt x="787217" y="945073"/>
                </a:lnTo>
                <a:lnTo>
                  <a:pt x="777744" y="970168"/>
                </a:lnTo>
                <a:lnTo>
                  <a:pt x="759552" y="989880"/>
                </a:lnTo>
                <a:lnTo>
                  <a:pt x="734314" y="1001500"/>
                </a:lnTo>
                <a:lnTo>
                  <a:pt x="706544" y="1002418"/>
                </a:lnTo>
                <a:lnTo>
                  <a:pt x="681449" y="992945"/>
                </a:lnTo>
                <a:lnTo>
                  <a:pt x="661737" y="974753"/>
                </a:lnTo>
                <a:lnTo>
                  <a:pt x="650117" y="949514"/>
                </a:lnTo>
                <a:lnTo>
                  <a:pt x="648799" y="924451"/>
                </a:lnTo>
                <a:lnTo>
                  <a:pt x="656029" y="901334"/>
                </a:lnTo>
                <a:lnTo>
                  <a:pt x="670590" y="882137"/>
                </a:lnTo>
                <a:lnTo>
                  <a:pt x="691262" y="868834"/>
                </a:lnTo>
                <a:lnTo>
                  <a:pt x="600526" y="554012"/>
                </a:lnTo>
                <a:lnTo>
                  <a:pt x="556762" y="558137"/>
                </a:lnTo>
                <a:lnTo>
                  <a:pt x="514942" y="550622"/>
                </a:lnTo>
                <a:lnTo>
                  <a:pt x="477038" y="532683"/>
                </a:lnTo>
                <a:lnTo>
                  <a:pt x="445022" y="505539"/>
                </a:lnTo>
                <a:lnTo>
                  <a:pt x="192649" y="711919"/>
                </a:lnTo>
                <a:lnTo>
                  <a:pt x="196812" y="718399"/>
                </a:lnTo>
                <a:lnTo>
                  <a:pt x="199961" y="725687"/>
                </a:lnTo>
                <a:lnTo>
                  <a:pt x="201835" y="733607"/>
                </a:lnTo>
                <a:lnTo>
                  <a:pt x="202753" y="761377"/>
                </a:lnTo>
                <a:lnTo>
                  <a:pt x="193279" y="786472"/>
                </a:lnTo>
                <a:lnTo>
                  <a:pt x="175087" y="806184"/>
                </a:lnTo>
                <a:lnTo>
                  <a:pt x="149849" y="817804"/>
                </a:lnTo>
                <a:lnTo>
                  <a:pt x="122080" y="818722"/>
                </a:lnTo>
                <a:lnTo>
                  <a:pt x="96984" y="809249"/>
                </a:lnTo>
                <a:lnTo>
                  <a:pt x="77272" y="791057"/>
                </a:lnTo>
                <a:lnTo>
                  <a:pt x="65652" y="765818"/>
                </a:lnTo>
                <a:close/>
              </a:path>
            </a:pathLst>
          </a:custGeom>
          <a:solidFill>
            <a:srgbClr val="FAB40F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6" name="bg object 446"/>
          <p:cNvSpPr/>
          <p:nvPr/>
        </p:nvSpPr>
        <p:spPr>
          <a:xfrm>
            <a:off x="12899921" y="6666301"/>
            <a:ext cx="961390" cy="1107440"/>
          </a:xfrm>
          <a:custGeom>
            <a:avLst/>
            <a:gdLst/>
            <a:ahLst/>
            <a:cxnLst/>
            <a:rect l="l" t="t" r="r" b="b"/>
            <a:pathLst>
              <a:path w="961390" h="1107440">
                <a:moveTo>
                  <a:pt x="241702" y="323371"/>
                </a:moveTo>
                <a:lnTo>
                  <a:pt x="226525" y="335441"/>
                </a:lnTo>
                <a:lnTo>
                  <a:pt x="178964" y="212601"/>
                </a:lnTo>
                <a:lnTo>
                  <a:pt x="156152" y="215149"/>
                </a:lnTo>
                <a:lnTo>
                  <a:pt x="112901" y="201028"/>
                </a:lnTo>
                <a:lnTo>
                  <a:pt x="80807" y="156140"/>
                </a:lnTo>
                <a:lnTo>
                  <a:pt x="78374" y="125274"/>
                </a:lnTo>
                <a:lnTo>
                  <a:pt x="87693" y="95748"/>
                </a:lnTo>
                <a:lnTo>
                  <a:pt x="108296" y="71150"/>
                </a:lnTo>
                <a:lnTo>
                  <a:pt x="136901" y="56613"/>
                </a:lnTo>
                <a:lnTo>
                  <a:pt x="167767" y="54180"/>
                </a:lnTo>
                <a:lnTo>
                  <a:pt x="197293" y="63499"/>
                </a:lnTo>
                <a:lnTo>
                  <a:pt x="221828" y="84152"/>
                </a:lnTo>
                <a:lnTo>
                  <a:pt x="236428" y="112707"/>
                </a:lnTo>
                <a:lnTo>
                  <a:pt x="238861" y="143573"/>
                </a:lnTo>
                <a:lnTo>
                  <a:pt x="229542" y="173099"/>
                </a:lnTo>
                <a:lnTo>
                  <a:pt x="213472" y="192189"/>
                </a:lnTo>
                <a:lnTo>
                  <a:pt x="196220" y="205910"/>
                </a:lnTo>
                <a:lnTo>
                  <a:pt x="241702" y="323371"/>
                </a:lnTo>
                <a:close/>
              </a:path>
              <a:path w="961390" h="1107440">
                <a:moveTo>
                  <a:pt x="208889" y="197634"/>
                </a:moveTo>
                <a:lnTo>
                  <a:pt x="204860" y="200838"/>
                </a:lnTo>
                <a:lnTo>
                  <a:pt x="200616" y="203591"/>
                </a:lnTo>
                <a:lnTo>
                  <a:pt x="196220" y="205910"/>
                </a:lnTo>
                <a:lnTo>
                  <a:pt x="213472" y="192189"/>
                </a:lnTo>
                <a:lnTo>
                  <a:pt x="208889" y="197634"/>
                </a:lnTo>
                <a:close/>
              </a:path>
              <a:path w="961390" h="1107440">
                <a:moveTo>
                  <a:pt x="145441" y="821409"/>
                </a:moveTo>
                <a:lnTo>
                  <a:pt x="109438" y="850042"/>
                </a:lnTo>
                <a:lnTo>
                  <a:pt x="207579" y="663686"/>
                </a:lnTo>
                <a:lnTo>
                  <a:pt x="194046" y="654832"/>
                </a:lnTo>
                <a:lnTo>
                  <a:pt x="157285" y="619857"/>
                </a:lnTo>
                <a:lnTo>
                  <a:pt x="131644" y="577021"/>
                </a:lnTo>
                <a:lnTo>
                  <a:pt x="118732" y="530819"/>
                </a:lnTo>
                <a:lnTo>
                  <a:pt x="118067" y="483503"/>
                </a:lnTo>
                <a:lnTo>
                  <a:pt x="129367" y="437551"/>
                </a:lnTo>
                <a:lnTo>
                  <a:pt x="152349" y="395442"/>
                </a:lnTo>
                <a:lnTo>
                  <a:pt x="186730" y="359654"/>
                </a:lnTo>
                <a:lnTo>
                  <a:pt x="226525" y="335441"/>
                </a:lnTo>
                <a:lnTo>
                  <a:pt x="241702" y="323371"/>
                </a:lnTo>
                <a:lnTo>
                  <a:pt x="243788" y="328758"/>
                </a:lnTo>
                <a:lnTo>
                  <a:pt x="294422" y="319587"/>
                </a:lnTo>
                <a:lnTo>
                  <a:pt x="345202" y="324581"/>
                </a:lnTo>
                <a:lnTo>
                  <a:pt x="393004" y="343383"/>
                </a:lnTo>
                <a:lnTo>
                  <a:pt x="434701" y="375635"/>
                </a:lnTo>
                <a:lnTo>
                  <a:pt x="854580" y="41709"/>
                </a:lnTo>
                <a:lnTo>
                  <a:pt x="854668" y="41881"/>
                </a:lnTo>
                <a:lnTo>
                  <a:pt x="731155" y="140109"/>
                </a:lnTo>
                <a:lnTo>
                  <a:pt x="446891" y="389535"/>
                </a:lnTo>
                <a:lnTo>
                  <a:pt x="472245" y="432453"/>
                </a:lnTo>
                <a:lnTo>
                  <a:pt x="472699" y="433222"/>
                </a:lnTo>
                <a:lnTo>
                  <a:pt x="481813" y="467237"/>
                </a:lnTo>
                <a:lnTo>
                  <a:pt x="223966" y="672301"/>
                </a:lnTo>
                <a:lnTo>
                  <a:pt x="145441" y="821409"/>
                </a:lnTo>
                <a:close/>
              </a:path>
              <a:path w="961390" h="1107440">
                <a:moveTo>
                  <a:pt x="854580" y="41709"/>
                </a:moveTo>
                <a:lnTo>
                  <a:pt x="434701" y="375635"/>
                </a:lnTo>
                <a:lnTo>
                  <a:pt x="718966" y="126209"/>
                </a:lnTo>
                <a:lnTo>
                  <a:pt x="706630" y="98269"/>
                </a:lnTo>
                <a:lnTo>
                  <a:pt x="715062" y="40454"/>
                </a:lnTo>
                <a:lnTo>
                  <a:pt x="763651" y="2432"/>
                </a:lnTo>
                <a:lnTo>
                  <a:pt x="794517" y="0"/>
                </a:lnTo>
                <a:lnTo>
                  <a:pt x="824043" y="9318"/>
                </a:lnTo>
                <a:lnTo>
                  <a:pt x="843962" y="26086"/>
                </a:lnTo>
                <a:lnTo>
                  <a:pt x="851325" y="35344"/>
                </a:lnTo>
                <a:lnTo>
                  <a:pt x="854580" y="41709"/>
                </a:lnTo>
                <a:close/>
              </a:path>
              <a:path w="961390" h="1107440">
                <a:moveTo>
                  <a:pt x="835639" y="143448"/>
                </a:moveTo>
                <a:lnTo>
                  <a:pt x="810107" y="157142"/>
                </a:lnTo>
                <a:lnTo>
                  <a:pt x="782409" y="160946"/>
                </a:lnTo>
                <a:lnTo>
                  <a:pt x="755205" y="155168"/>
                </a:lnTo>
                <a:lnTo>
                  <a:pt x="731155" y="140109"/>
                </a:lnTo>
                <a:lnTo>
                  <a:pt x="854668" y="41881"/>
                </a:lnTo>
                <a:lnTo>
                  <a:pt x="863016" y="58209"/>
                </a:lnTo>
                <a:lnTo>
                  <a:pt x="863156" y="58483"/>
                </a:lnTo>
                <a:lnTo>
                  <a:pt x="865611" y="89393"/>
                </a:lnTo>
                <a:lnTo>
                  <a:pt x="856292" y="118919"/>
                </a:lnTo>
                <a:lnTo>
                  <a:pt x="835639" y="143448"/>
                </a:lnTo>
                <a:close/>
              </a:path>
              <a:path w="961390" h="1107440">
                <a:moveTo>
                  <a:pt x="507843" y="945117"/>
                </a:moveTo>
                <a:lnTo>
                  <a:pt x="492898" y="957002"/>
                </a:lnTo>
                <a:lnTo>
                  <a:pt x="370440" y="681459"/>
                </a:lnTo>
                <a:lnTo>
                  <a:pt x="368399" y="677156"/>
                </a:lnTo>
                <a:lnTo>
                  <a:pt x="332419" y="686978"/>
                </a:lnTo>
                <a:lnTo>
                  <a:pt x="295512" y="689368"/>
                </a:lnTo>
                <a:lnTo>
                  <a:pt x="258970" y="684429"/>
                </a:lnTo>
                <a:lnTo>
                  <a:pt x="223966" y="672301"/>
                </a:lnTo>
                <a:lnTo>
                  <a:pt x="481813" y="467237"/>
                </a:lnTo>
                <a:lnTo>
                  <a:pt x="485392" y="480595"/>
                </a:lnTo>
                <a:lnTo>
                  <a:pt x="485274" y="528998"/>
                </a:lnTo>
                <a:lnTo>
                  <a:pt x="472649" y="575774"/>
                </a:lnTo>
                <a:lnTo>
                  <a:pt x="480810" y="579673"/>
                </a:lnTo>
                <a:lnTo>
                  <a:pt x="464671" y="592508"/>
                </a:lnTo>
                <a:lnTo>
                  <a:pt x="455209" y="608117"/>
                </a:lnTo>
                <a:lnTo>
                  <a:pt x="444110" y="622870"/>
                </a:lnTo>
                <a:lnTo>
                  <a:pt x="385384" y="669574"/>
                </a:lnTo>
                <a:lnTo>
                  <a:pt x="507843" y="945117"/>
                </a:lnTo>
                <a:close/>
              </a:path>
              <a:path w="961390" h="1107440">
                <a:moveTo>
                  <a:pt x="130513" y="988561"/>
                </a:moveTo>
                <a:lnTo>
                  <a:pt x="101958" y="1003161"/>
                </a:lnTo>
                <a:lnTo>
                  <a:pt x="71092" y="1005594"/>
                </a:lnTo>
                <a:lnTo>
                  <a:pt x="41566" y="996275"/>
                </a:lnTo>
                <a:lnTo>
                  <a:pt x="17026" y="975626"/>
                </a:lnTo>
                <a:lnTo>
                  <a:pt x="2431" y="947067"/>
                </a:lnTo>
                <a:lnTo>
                  <a:pt x="0" y="916198"/>
                </a:lnTo>
                <a:lnTo>
                  <a:pt x="9317" y="886675"/>
                </a:lnTo>
                <a:lnTo>
                  <a:pt x="29971" y="862140"/>
                </a:lnTo>
                <a:lnTo>
                  <a:pt x="48568" y="851036"/>
                </a:lnTo>
                <a:lnTo>
                  <a:pt x="68733" y="845401"/>
                </a:lnTo>
                <a:lnTo>
                  <a:pt x="89384" y="845111"/>
                </a:lnTo>
                <a:lnTo>
                  <a:pt x="109438" y="850042"/>
                </a:lnTo>
                <a:lnTo>
                  <a:pt x="145441" y="821409"/>
                </a:lnTo>
                <a:lnTo>
                  <a:pt x="125825" y="858657"/>
                </a:lnTo>
                <a:lnTo>
                  <a:pt x="132326" y="863107"/>
                </a:lnTo>
                <a:lnTo>
                  <a:pt x="138080" y="868396"/>
                </a:lnTo>
                <a:lnTo>
                  <a:pt x="143453" y="875079"/>
                </a:lnTo>
                <a:lnTo>
                  <a:pt x="158053" y="903634"/>
                </a:lnTo>
                <a:lnTo>
                  <a:pt x="160485" y="934500"/>
                </a:lnTo>
                <a:lnTo>
                  <a:pt x="151167" y="964026"/>
                </a:lnTo>
                <a:lnTo>
                  <a:pt x="130513" y="988561"/>
                </a:lnTo>
                <a:close/>
              </a:path>
              <a:path w="961390" h="1107440">
                <a:moveTo>
                  <a:pt x="939339" y="834116"/>
                </a:moveTo>
                <a:lnTo>
                  <a:pt x="919169" y="850157"/>
                </a:lnTo>
                <a:lnTo>
                  <a:pt x="902318" y="858773"/>
                </a:lnTo>
                <a:lnTo>
                  <a:pt x="871453" y="861206"/>
                </a:lnTo>
                <a:lnTo>
                  <a:pt x="841926" y="851887"/>
                </a:lnTo>
                <a:lnTo>
                  <a:pt x="817391" y="831233"/>
                </a:lnTo>
                <a:lnTo>
                  <a:pt x="806609" y="813379"/>
                </a:lnTo>
                <a:lnTo>
                  <a:pt x="800891" y="794037"/>
                </a:lnTo>
                <a:lnTo>
                  <a:pt x="800128" y="774167"/>
                </a:lnTo>
                <a:lnTo>
                  <a:pt x="804210" y="754732"/>
                </a:lnTo>
                <a:lnTo>
                  <a:pt x="464671" y="592508"/>
                </a:lnTo>
                <a:lnTo>
                  <a:pt x="480810" y="579673"/>
                </a:lnTo>
                <a:lnTo>
                  <a:pt x="812190" y="738000"/>
                </a:lnTo>
                <a:lnTo>
                  <a:pt x="850830" y="707271"/>
                </a:lnTo>
                <a:lnTo>
                  <a:pt x="858886" y="703151"/>
                </a:lnTo>
                <a:lnTo>
                  <a:pt x="889752" y="700719"/>
                </a:lnTo>
                <a:lnTo>
                  <a:pt x="919278" y="710038"/>
                </a:lnTo>
                <a:lnTo>
                  <a:pt x="943813" y="730691"/>
                </a:lnTo>
                <a:lnTo>
                  <a:pt x="958413" y="759246"/>
                </a:lnTo>
                <a:lnTo>
                  <a:pt x="960846" y="790112"/>
                </a:lnTo>
                <a:lnTo>
                  <a:pt x="951527" y="819638"/>
                </a:lnTo>
                <a:lnTo>
                  <a:pt x="939339" y="834116"/>
                </a:lnTo>
                <a:close/>
              </a:path>
              <a:path w="961390" h="1107440">
                <a:moveTo>
                  <a:pt x="417061" y="649271"/>
                </a:moveTo>
                <a:lnTo>
                  <a:pt x="409427" y="655032"/>
                </a:lnTo>
                <a:lnTo>
                  <a:pt x="401528" y="660381"/>
                </a:lnTo>
                <a:lnTo>
                  <a:pt x="393578" y="665200"/>
                </a:lnTo>
                <a:lnTo>
                  <a:pt x="385221" y="669704"/>
                </a:lnTo>
                <a:lnTo>
                  <a:pt x="444110" y="622870"/>
                </a:lnTo>
                <a:lnTo>
                  <a:pt x="431389" y="636633"/>
                </a:lnTo>
                <a:lnTo>
                  <a:pt x="417061" y="649271"/>
                </a:lnTo>
                <a:close/>
              </a:path>
              <a:path w="961390" h="1107440">
                <a:moveTo>
                  <a:pt x="584531" y="1089392"/>
                </a:moveTo>
                <a:lnTo>
                  <a:pt x="583746" y="1090017"/>
                </a:lnTo>
                <a:lnTo>
                  <a:pt x="555647" y="1104384"/>
                </a:lnTo>
                <a:lnTo>
                  <a:pt x="524781" y="1106816"/>
                </a:lnTo>
                <a:lnTo>
                  <a:pt x="495255" y="1097498"/>
                </a:lnTo>
                <a:lnTo>
                  <a:pt x="470719" y="1076844"/>
                </a:lnTo>
                <a:lnTo>
                  <a:pt x="456119" y="1048289"/>
                </a:lnTo>
                <a:lnTo>
                  <a:pt x="453705" y="1017658"/>
                </a:lnTo>
                <a:lnTo>
                  <a:pt x="453741" y="1017250"/>
                </a:lnTo>
                <a:lnTo>
                  <a:pt x="483659" y="963362"/>
                </a:lnTo>
                <a:lnTo>
                  <a:pt x="492898" y="957002"/>
                </a:lnTo>
                <a:lnTo>
                  <a:pt x="507843" y="945117"/>
                </a:lnTo>
                <a:lnTo>
                  <a:pt x="509786" y="949488"/>
                </a:lnTo>
                <a:lnTo>
                  <a:pt x="533474" y="945815"/>
                </a:lnTo>
                <a:lnTo>
                  <a:pt x="557042" y="949185"/>
                </a:lnTo>
                <a:lnTo>
                  <a:pt x="578821" y="959411"/>
                </a:lnTo>
                <a:lnTo>
                  <a:pt x="597141" y="976302"/>
                </a:lnTo>
                <a:lnTo>
                  <a:pt x="611741" y="1004857"/>
                </a:lnTo>
                <a:lnTo>
                  <a:pt x="614174" y="1035723"/>
                </a:lnTo>
                <a:lnTo>
                  <a:pt x="604855" y="1065249"/>
                </a:lnTo>
                <a:lnTo>
                  <a:pt x="584531" y="1089392"/>
                </a:lnTo>
                <a:close/>
              </a:path>
              <a:path w="961390" h="1107440">
                <a:moveTo>
                  <a:pt x="850830" y="707271"/>
                </a:moveTo>
                <a:lnTo>
                  <a:pt x="812190" y="738000"/>
                </a:lnTo>
                <a:lnTo>
                  <a:pt x="815983" y="732482"/>
                </a:lnTo>
                <a:lnTo>
                  <a:pt x="820274" y="727245"/>
                </a:lnTo>
                <a:lnTo>
                  <a:pt x="825059" y="722323"/>
                </a:lnTo>
                <a:lnTo>
                  <a:pt x="830331" y="717751"/>
                </a:lnTo>
                <a:lnTo>
                  <a:pt x="850830" y="707271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47" name="bg object 447"/>
          <p:cNvSpPr/>
          <p:nvPr/>
        </p:nvSpPr>
        <p:spPr>
          <a:xfrm>
            <a:off x="8659237" y="6922396"/>
            <a:ext cx="916305" cy="878205"/>
          </a:xfrm>
          <a:custGeom>
            <a:avLst/>
            <a:gdLst/>
            <a:ahLst/>
            <a:cxnLst/>
            <a:rect l="l" t="t" r="r" b="b"/>
            <a:pathLst>
              <a:path w="916304" h="878204">
                <a:moveTo>
                  <a:pt x="117112" y="749957"/>
                </a:moveTo>
                <a:lnTo>
                  <a:pt x="117476" y="699553"/>
                </a:lnTo>
                <a:lnTo>
                  <a:pt x="153374" y="664169"/>
                </a:lnTo>
                <a:lnTo>
                  <a:pt x="186271" y="659830"/>
                </a:lnTo>
                <a:lnTo>
                  <a:pt x="201989" y="663810"/>
                </a:lnTo>
                <a:lnTo>
                  <a:pt x="216252" y="671479"/>
                </a:lnTo>
                <a:lnTo>
                  <a:pt x="421360" y="443250"/>
                </a:lnTo>
                <a:lnTo>
                  <a:pt x="394511" y="407051"/>
                </a:lnTo>
                <a:lnTo>
                  <a:pt x="380875" y="370894"/>
                </a:lnTo>
                <a:lnTo>
                  <a:pt x="379311" y="363481"/>
                </a:lnTo>
                <a:lnTo>
                  <a:pt x="131728" y="396310"/>
                </a:lnTo>
                <a:lnTo>
                  <a:pt x="121079" y="433345"/>
                </a:lnTo>
                <a:lnTo>
                  <a:pt x="90631" y="458466"/>
                </a:lnTo>
                <a:lnTo>
                  <a:pt x="64931" y="463309"/>
                </a:lnTo>
                <a:lnTo>
                  <a:pt x="40227" y="458101"/>
                </a:lnTo>
                <a:lnTo>
                  <a:pt x="19277" y="444011"/>
                </a:lnTo>
                <a:lnTo>
                  <a:pt x="4843" y="422203"/>
                </a:lnTo>
                <a:lnTo>
                  <a:pt x="0" y="396504"/>
                </a:lnTo>
                <a:lnTo>
                  <a:pt x="5207" y="371799"/>
                </a:lnTo>
                <a:lnTo>
                  <a:pt x="19297" y="350850"/>
                </a:lnTo>
                <a:lnTo>
                  <a:pt x="41105" y="336415"/>
                </a:lnTo>
                <a:lnTo>
                  <a:pt x="66804" y="331572"/>
                </a:lnTo>
                <a:lnTo>
                  <a:pt x="91509" y="336779"/>
                </a:lnTo>
                <a:lnTo>
                  <a:pt x="126893" y="372677"/>
                </a:lnTo>
                <a:lnTo>
                  <a:pt x="129740" y="381369"/>
                </a:lnTo>
                <a:lnTo>
                  <a:pt x="377320" y="348542"/>
                </a:lnTo>
                <a:lnTo>
                  <a:pt x="377927" y="318037"/>
                </a:lnTo>
                <a:lnTo>
                  <a:pt x="384559" y="288617"/>
                </a:lnTo>
                <a:lnTo>
                  <a:pt x="396840" y="261170"/>
                </a:lnTo>
                <a:lnTo>
                  <a:pt x="414390" y="236582"/>
                </a:lnTo>
                <a:lnTo>
                  <a:pt x="291223" y="116887"/>
                </a:lnTo>
                <a:lnTo>
                  <a:pt x="286245" y="120947"/>
                </a:lnTo>
                <a:lnTo>
                  <a:pt x="280582" y="124351"/>
                </a:lnTo>
                <a:lnTo>
                  <a:pt x="274317" y="126893"/>
                </a:lnTo>
                <a:lnTo>
                  <a:pt x="248617" y="131736"/>
                </a:lnTo>
                <a:lnTo>
                  <a:pt x="223913" y="126529"/>
                </a:lnTo>
                <a:lnTo>
                  <a:pt x="202963" y="112438"/>
                </a:lnTo>
                <a:lnTo>
                  <a:pt x="188528" y="90631"/>
                </a:lnTo>
                <a:lnTo>
                  <a:pt x="183685" y="64931"/>
                </a:lnTo>
                <a:lnTo>
                  <a:pt x="188892" y="40227"/>
                </a:lnTo>
                <a:lnTo>
                  <a:pt x="202983" y="19277"/>
                </a:lnTo>
                <a:lnTo>
                  <a:pt x="224788" y="4837"/>
                </a:lnTo>
                <a:lnTo>
                  <a:pt x="250490" y="0"/>
                </a:lnTo>
                <a:lnTo>
                  <a:pt x="275195" y="5207"/>
                </a:lnTo>
                <a:lnTo>
                  <a:pt x="296144" y="19297"/>
                </a:lnTo>
                <a:lnTo>
                  <a:pt x="310579" y="41105"/>
                </a:lnTo>
                <a:lnTo>
                  <a:pt x="314981" y="58210"/>
                </a:lnTo>
                <a:lnTo>
                  <a:pt x="314743" y="75282"/>
                </a:lnTo>
                <a:lnTo>
                  <a:pt x="310213" y="91502"/>
                </a:lnTo>
                <a:lnTo>
                  <a:pt x="301737" y="106053"/>
                </a:lnTo>
                <a:lnTo>
                  <a:pt x="424904" y="225749"/>
                </a:lnTo>
                <a:lnTo>
                  <a:pt x="458231" y="202277"/>
                </a:lnTo>
                <a:lnTo>
                  <a:pt x="518076" y="185597"/>
                </a:lnTo>
                <a:lnTo>
                  <a:pt x="564507" y="189871"/>
                </a:lnTo>
                <a:lnTo>
                  <a:pt x="607051" y="207855"/>
                </a:lnTo>
                <a:lnTo>
                  <a:pt x="642471" y="238178"/>
                </a:lnTo>
                <a:lnTo>
                  <a:pt x="667530" y="279473"/>
                </a:lnTo>
                <a:lnTo>
                  <a:pt x="677303" y="316179"/>
                </a:lnTo>
                <a:lnTo>
                  <a:pt x="784348" y="307272"/>
                </a:lnTo>
                <a:lnTo>
                  <a:pt x="808618" y="258261"/>
                </a:lnTo>
                <a:lnTo>
                  <a:pt x="851124" y="243496"/>
                </a:lnTo>
                <a:lnTo>
                  <a:pt x="875828" y="248703"/>
                </a:lnTo>
                <a:lnTo>
                  <a:pt x="896778" y="262794"/>
                </a:lnTo>
                <a:lnTo>
                  <a:pt x="911294" y="284568"/>
                </a:lnTo>
                <a:lnTo>
                  <a:pt x="916056" y="310301"/>
                </a:lnTo>
                <a:lnTo>
                  <a:pt x="910849" y="335005"/>
                </a:lnTo>
                <a:lnTo>
                  <a:pt x="896758" y="355955"/>
                </a:lnTo>
                <a:lnTo>
                  <a:pt x="874951" y="370390"/>
                </a:lnTo>
                <a:lnTo>
                  <a:pt x="849251" y="375233"/>
                </a:lnTo>
                <a:lnTo>
                  <a:pt x="824546" y="370025"/>
                </a:lnTo>
                <a:lnTo>
                  <a:pt x="789162" y="334127"/>
                </a:lnTo>
                <a:lnTo>
                  <a:pt x="785607" y="322312"/>
                </a:lnTo>
                <a:lnTo>
                  <a:pt x="678554" y="331223"/>
                </a:lnTo>
                <a:lnTo>
                  <a:pt x="674064" y="372942"/>
                </a:lnTo>
                <a:lnTo>
                  <a:pt x="658461" y="411514"/>
                </a:lnTo>
                <a:lnTo>
                  <a:pt x="632742" y="444575"/>
                </a:lnTo>
                <a:lnTo>
                  <a:pt x="597909" y="469763"/>
                </a:lnTo>
                <a:lnTo>
                  <a:pt x="727537" y="749578"/>
                </a:lnTo>
                <a:lnTo>
                  <a:pt x="775708" y="752275"/>
                </a:lnTo>
                <a:lnTo>
                  <a:pt x="809224" y="787345"/>
                </a:lnTo>
                <a:lnTo>
                  <a:pt x="814067" y="813044"/>
                </a:lnTo>
                <a:lnTo>
                  <a:pt x="808859" y="837749"/>
                </a:lnTo>
                <a:lnTo>
                  <a:pt x="794769" y="858699"/>
                </a:lnTo>
                <a:lnTo>
                  <a:pt x="777184" y="870338"/>
                </a:lnTo>
                <a:lnTo>
                  <a:pt x="767991" y="874070"/>
                </a:lnTo>
                <a:lnTo>
                  <a:pt x="747262" y="877976"/>
                </a:lnTo>
                <a:lnTo>
                  <a:pt x="722557" y="872769"/>
                </a:lnTo>
                <a:lnTo>
                  <a:pt x="701608" y="858679"/>
                </a:lnTo>
                <a:lnTo>
                  <a:pt x="687177" y="836873"/>
                </a:lnTo>
                <a:lnTo>
                  <a:pt x="682347" y="813746"/>
                </a:lnTo>
                <a:lnTo>
                  <a:pt x="685751" y="791204"/>
                </a:lnTo>
                <a:lnTo>
                  <a:pt x="696538" y="771255"/>
                </a:lnTo>
                <a:lnTo>
                  <a:pt x="713856" y="755911"/>
                </a:lnTo>
                <a:lnTo>
                  <a:pt x="584228" y="476096"/>
                </a:lnTo>
                <a:lnTo>
                  <a:pt x="544110" y="486221"/>
                </a:lnTo>
                <a:lnTo>
                  <a:pt x="504129" y="485237"/>
                </a:lnTo>
                <a:lnTo>
                  <a:pt x="466294" y="473996"/>
                </a:lnTo>
                <a:lnTo>
                  <a:pt x="432613" y="453346"/>
                </a:lnTo>
                <a:lnTo>
                  <a:pt x="227502" y="681576"/>
                </a:lnTo>
                <a:lnTo>
                  <a:pt x="232305" y="687005"/>
                </a:lnTo>
                <a:lnTo>
                  <a:pt x="236282" y="693332"/>
                </a:lnTo>
                <a:lnTo>
                  <a:pt x="239162" y="700431"/>
                </a:lnTo>
                <a:lnTo>
                  <a:pt x="244005" y="726130"/>
                </a:lnTo>
                <a:lnTo>
                  <a:pt x="238798" y="750835"/>
                </a:lnTo>
                <a:lnTo>
                  <a:pt x="224707" y="771785"/>
                </a:lnTo>
                <a:lnTo>
                  <a:pt x="202900" y="786219"/>
                </a:lnTo>
                <a:lnTo>
                  <a:pt x="177200" y="791062"/>
                </a:lnTo>
                <a:lnTo>
                  <a:pt x="152496" y="785855"/>
                </a:lnTo>
                <a:lnTo>
                  <a:pt x="131546" y="771764"/>
                </a:lnTo>
                <a:lnTo>
                  <a:pt x="117112" y="749957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BA9CD5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08093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0779" y="34169"/>
            <a:ext cx="14014682" cy="30129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0" i="0">
                <a:solidFill>
                  <a:srgbClr val="BA9CD5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86812" y="2274637"/>
            <a:ext cx="9687560" cy="41954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500" b="0" i="0">
                <a:solidFill>
                  <a:srgbClr val="F5F5F5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5.png"/><Relationship Id="rId3" Type="http://schemas.openxmlformats.org/officeDocument/2006/relationships/image" Target="../media/image266.png"/><Relationship Id="rId4" Type="http://schemas.openxmlformats.org/officeDocument/2006/relationships/image" Target="../media/image267.png"/><Relationship Id="rId5" Type="http://schemas.openxmlformats.org/officeDocument/2006/relationships/image" Target="../media/image268.png"/><Relationship Id="rId6" Type="http://schemas.openxmlformats.org/officeDocument/2006/relationships/image" Target="../media/image269.png"/><Relationship Id="rId7" Type="http://schemas.openxmlformats.org/officeDocument/2006/relationships/image" Target="../media/image270.png"/><Relationship Id="rId8" Type="http://schemas.openxmlformats.org/officeDocument/2006/relationships/image" Target="../media/image271.png"/><Relationship Id="rId9" Type="http://schemas.openxmlformats.org/officeDocument/2006/relationships/image" Target="../media/image272.png"/><Relationship Id="rId10" Type="http://schemas.openxmlformats.org/officeDocument/2006/relationships/image" Target="../media/image273.png"/><Relationship Id="rId11" Type="http://schemas.openxmlformats.org/officeDocument/2006/relationships/image" Target="../media/image27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6.png"/><Relationship Id="rId3" Type="http://schemas.openxmlformats.org/officeDocument/2006/relationships/image" Target="../media/image277.png"/><Relationship Id="rId4" Type="http://schemas.openxmlformats.org/officeDocument/2006/relationships/image" Target="../media/image278.png"/><Relationship Id="rId5" Type="http://schemas.openxmlformats.org/officeDocument/2006/relationships/image" Target="../media/image279.png"/><Relationship Id="rId6" Type="http://schemas.openxmlformats.org/officeDocument/2006/relationships/image" Target="../media/image280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1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2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2.jpg"/><Relationship Id="rId3" Type="http://schemas.openxmlformats.org/officeDocument/2006/relationships/image" Target="../media/image28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4.png"/><Relationship Id="rId3" Type="http://schemas.openxmlformats.org/officeDocument/2006/relationships/image" Target="../media/image285.png"/><Relationship Id="rId4" Type="http://schemas.openxmlformats.org/officeDocument/2006/relationships/image" Target="../media/image286.jpg"/><Relationship Id="rId5" Type="http://schemas.openxmlformats.org/officeDocument/2006/relationships/image" Target="../media/image287.png"/><Relationship Id="rId6" Type="http://schemas.openxmlformats.org/officeDocument/2006/relationships/image" Target="../media/image288.jpg"/><Relationship Id="rId7" Type="http://schemas.openxmlformats.org/officeDocument/2006/relationships/image" Target="../media/image28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0.png"/><Relationship Id="rId3" Type="http://schemas.openxmlformats.org/officeDocument/2006/relationships/image" Target="../media/image291.png"/><Relationship Id="rId4" Type="http://schemas.openxmlformats.org/officeDocument/2006/relationships/image" Target="../media/image292.png"/><Relationship Id="rId5" Type="http://schemas.openxmlformats.org/officeDocument/2006/relationships/image" Target="../media/image293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4.png"/><Relationship Id="rId3" Type="http://schemas.openxmlformats.org/officeDocument/2006/relationships/image" Target="../media/image29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6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7.png"/><Relationship Id="rId3" Type="http://schemas.openxmlformats.org/officeDocument/2006/relationships/hyperlink" Target="https://doi.org/10.1093/cercor/bhp200" TargetMode="External"/><Relationship Id="rId4" Type="http://schemas.openxmlformats.org/officeDocument/2006/relationships/hyperlink" Target="https://www.sciencedirect.com/bookseries/progress-in-brain-research" TargetMode="External"/><Relationship Id="rId5" Type="http://schemas.openxmlformats.org/officeDocument/2006/relationships/hyperlink" Target="https://www.sciencedirect.com/bookseries/progress-in-brain-research/vol/164/suppl/C" TargetMode="External"/><Relationship Id="rId6" Type="http://schemas.openxmlformats.org/officeDocument/2006/relationships/hyperlink" Target="https://doi.org/10.1177/1745691621990638" TargetMode="External"/><Relationship Id="rId7" Type="http://schemas.openxmlformats.org/officeDocument/2006/relationships/hyperlink" Target="https://doi.org/10.1016/j.neulet.2012.11.029" TargetMode="External"/><Relationship Id="rId8" Type="http://schemas.openxmlformats.org/officeDocument/2006/relationships/hyperlink" Target="https://doi.org/10.1007/s10548-024-01061-3" TargetMode="External"/><Relationship Id="rId9" Type="http://schemas.openxmlformats.org/officeDocument/2006/relationships/hyperlink" Target="https://doi.org/10.1371/journal.pbio.0030079" TargetMode="External"/><Relationship Id="rId10" Type="http://schemas.openxmlformats.org/officeDocument/2006/relationships/hyperlink" Target="https://pubmed.ncbi.nlm.nih.gov/?term=%22Rajmohan%20V%22%5BAuthor%5D" TargetMode="External"/><Relationship Id="rId11" Type="http://schemas.openxmlformats.org/officeDocument/2006/relationships/hyperlink" Target="https://pubmed.ncbi.nlm.nih.gov/?term=%22Mohandas%20E%22%5BAuthor%5D" TargetMode="External"/><Relationship Id="rId12" Type="http://schemas.openxmlformats.org/officeDocument/2006/relationships/hyperlink" Target="https://doi.org/10.4103/0019-5545.31522" TargetMode="External"/><Relationship Id="rId13" Type="http://schemas.openxmlformats.org/officeDocument/2006/relationships/image" Target="../media/image298.png"/><Relationship Id="rId14" Type="http://schemas.openxmlformats.org/officeDocument/2006/relationships/image" Target="../media/image299.png"/><Relationship Id="rId15" Type="http://schemas.openxmlformats.org/officeDocument/2006/relationships/image" Target="../media/image300.png"/><Relationship Id="rId16" Type="http://schemas.openxmlformats.org/officeDocument/2006/relationships/image" Target="../media/image30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17449" y="3705901"/>
            <a:ext cx="12048490" cy="15494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0" spc="-910"/>
              <a:t>The</a:t>
            </a:r>
            <a:r>
              <a:rPr dirty="0" sz="10000" spc="-1195"/>
              <a:t> </a:t>
            </a:r>
            <a:r>
              <a:rPr dirty="0" sz="10000" spc="-960"/>
              <a:t>in</a:t>
            </a:r>
            <a:r>
              <a:rPr dirty="0" cap="small" sz="10000" spc="-960"/>
              <a:t>t</a:t>
            </a:r>
            <a:r>
              <a:rPr dirty="0" sz="10000" spc="-960"/>
              <a:t>en</a:t>
            </a:r>
            <a:r>
              <a:rPr dirty="0" cap="small" sz="10000" spc="-960"/>
              <a:t>t</a:t>
            </a:r>
            <a:r>
              <a:rPr dirty="0" sz="10000" spc="-960"/>
              <a:t>ion</a:t>
            </a:r>
            <a:r>
              <a:rPr dirty="0" sz="10000" spc="-1190"/>
              <a:t> </a:t>
            </a:r>
            <a:r>
              <a:rPr dirty="0" sz="10000" spc="-960"/>
              <a:t>undernea</a:t>
            </a:r>
            <a:r>
              <a:rPr dirty="0" cap="small" sz="10000" spc="-960"/>
              <a:t>t</a:t>
            </a:r>
            <a:r>
              <a:rPr dirty="0" sz="10000" spc="-960"/>
              <a:t>h</a:t>
            </a:r>
            <a:endParaRPr sz="10000"/>
          </a:p>
        </p:txBody>
      </p:sp>
      <p:grpSp>
        <p:nvGrpSpPr>
          <p:cNvPr id="3" name="object 3" descr=""/>
          <p:cNvGrpSpPr/>
          <p:nvPr/>
        </p:nvGrpSpPr>
        <p:grpSpPr>
          <a:xfrm>
            <a:off x="0" y="2095107"/>
            <a:ext cx="14134465" cy="8192134"/>
            <a:chOff x="0" y="2095107"/>
            <a:chExt cx="14134465" cy="8192134"/>
          </a:xfrm>
        </p:grpSpPr>
        <p:sp>
          <p:nvSpPr>
            <p:cNvPr id="4" name="object 4" descr=""/>
            <p:cNvSpPr/>
            <p:nvPr/>
          </p:nvSpPr>
          <p:spPr>
            <a:xfrm>
              <a:off x="13275696" y="2095107"/>
              <a:ext cx="858519" cy="988694"/>
            </a:xfrm>
            <a:custGeom>
              <a:avLst/>
              <a:gdLst/>
              <a:ahLst/>
              <a:cxnLst/>
              <a:rect l="l" t="t" r="r" b="b"/>
              <a:pathLst>
                <a:path w="858519" h="988694">
                  <a:moveTo>
                    <a:pt x="831505" y="754059"/>
                  </a:moveTo>
                  <a:lnTo>
                    <a:pt x="805998" y="767100"/>
                  </a:lnTo>
                  <a:lnTo>
                    <a:pt x="778427" y="769273"/>
                  </a:lnTo>
                  <a:lnTo>
                    <a:pt x="752053" y="760949"/>
                  </a:lnTo>
                  <a:lnTo>
                    <a:pt x="730137" y="742501"/>
                  </a:lnTo>
                  <a:lnTo>
                    <a:pt x="720505" y="726553"/>
                  </a:lnTo>
                  <a:lnTo>
                    <a:pt x="715398" y="709275"/>
                  </a:lnTo>
                  <a:lnTo>
                    <a:pt x="714716" y="691526"/>
                  </a:lnTo>
                  <a:lnTo>
                    <a:pt x="718362" y="674165"/>
                  </a:lnTo>
                  <a:lnTo>
                    <a:pt x="415069" y="529259"/>
                  </a:lnTo>
                  <a:lnTo>
                    <a:pt x="385339" y="568674"/>
                  </a:lnTo>
                  <a:lnTo>
                    <a:pt x="351565" y="594191"/>
                  </a:lnTo>
                  <a:lnTo>
                    <a:pt x="344259" y="598128"/>
                  </a:lnTo>
                  <a:lnTo>
                    <a:pt x="455368" y="848132"/>
                  </a:lnTo>
                  <a:lnTo>
                    <a:pt x="476527" y="844851"/>
                  </a:lnTo>
                  <a:lnTo>
                    <a:pt x="497579" y="847861"/>
                  </a:lnTo>
                  <a:lnTo>
                    <a:pt x="517034" y="856995"/>
                  </a:lnTo>
                  <a:lnTo>
                    <a:pt x="533398" y="872083"/>
                  </a:lnTo>
                  <a:lnTo>
                    <a:pt x="546439" y="897590"/>
                  </a:lnTo>
                  <a:lnTo>
                    <a:pt x="548612" y="925161"/>
                  </a:lnTo>
                  <a:lnTo>
                    <a:pt x="540288" y="951535"/>
                  </a:lnTo>
                  <a:lnTo>
                    <a:pt x="521840" y="973451"/>
                  </a:lnTo>
                  <a:lnTo>
                    <a:pt x="496333" y="986493"/>
                  </a:lnTo>
                  <a:lnTo>
                    <a:pt x="468762" y="988666"/>
                  </a:lnTo>
                  <a:lnTo>
                    <a:pt x="442388" y="980342"/>
                  </a:lnTo>
                  <a:lnTo>
                    <a:pt x="420472" y="961893"/>
                  </a:lnTo>
                  <a:lnTo>
                    <a:pt x="407430" y="936386"/>
                  </a:lnTo>
                  <a:lnTo>
                    <a:pt x="405257" y="908815"/>
                  </a:lnTo>
                  <a:lnTo>
                    <a:pt x="413581" y="882441"/>
                  </a:lnTo>
                  <a:lnTo>
                    <a:pt x="432030" y="860525"/>
                  </a:lnTo>
                  <a:lnTo>
                    <a:pt x="434683" y="858415"/>
                  </a:lnTo>
                  <a:lnTo>
                    <a:pt x="437445" y="856524"/>
                  </a:lnTo>
                  <a:lnTo>
                    <a:pt x="440283" y="854844"/>
                  </a:lnTo>
                  <a:lnTo>
                    <a:pt x="329177" y="604843"/>
                  </a:lnTo>
                  <a:lnTo>
                    <a:pt x="296934" y="613645"/>
                  </a:lnTo>
                  <a:lnTo>
                    <a:pt x="263968" y="615779"/>
                  </a:lnTo>
                  <a:lnTo>
                    <a:pt x="231326" y="611368"/>
                  </a:lnTo>
                  <a:lnTo>
                    <a:pt x="200059" y="600534"/>
                  </a:lnTo>
                  <a:lnTo>
                    <a:pt x="112394" y="766997"/>
                  </a:lnTo>
                  <a:lnTo>
                    <a:pt x="141182" y="807173"/>
                  </a:lnTo>
                  <a:lnTo>
                    <a:pt x="143354" y="834744"/>
                  </a:lnTo>
                  <a:lnTo>
                    <a:pt x="135031" y="861118"/>
                  </a:lnTo>
                  <a:lnTo>
                    <a:pt x="116582" y="883034"/>
                  </a:lnTo>
                  <a:lnTo>
                    <a:pt x="91075" y="896075"/>
                  </a:lnTo>
                  <a:lnTo>
                    <a:pt x="63504" y="898248"/>
                  </a:lnTo>
                  <a:lnTo>
                    <a:pt x="37130" y="889924"/>
                  </a:lnTo>
                  <a:lnTo>
                    <a:pt x="15208" y="871480"/>
                  </a:lnTo>
                  <a:lnTo>
                    <a:pt x="2172" y="845969"/>
                  </a:lnTo>
                  <a:lnTo>
                    <a:pt x="0" y="818398"/>
                  </a:lnTo>
                  <a:lnTo>
                    <a:pt x="8323" y="792024"/>
                  </a:lnTo>
                  <a:lnTo>
                    <a:pt x="26772" y="770108"/>
                  </a:lnTo>
                  <a:lnTo>
                    <a:pt x="43384" y="760189"/>
                  </a:lnTo>
                  <a:lnTo>
                    <a:pt x="61397" y="755156"/>
                  </a:lnTo>
                  <a:lnTo>
                    <a:pt x="79843" y="754897"/>
                  </a:lnTo>
                  <a:lnTo>
                    <a:pt x="97756" y="759301"/>
                  </a:lnTo>
                  <a:lnTo>
                    <a:pt x="185421" y="592838"/>
                  </a:lnTo>
                  <a:lnTo>
                    <a:pt x="150443" y="565081"/>
                  </a:lnTo>
                  <a:lnTo>
                    <a:pt x="117592" y="515425"/>
                  </a:lnTo>
                  <a:lnTo>
                    <a:pt x="106059" y="474155"/>
                  </a:lnTo>
                  <a:lnTo>
                    <a:pt x="105465" y="431890"/>
                  </a:lnTo>
                  <a:lnTo>
                    <a:pt x="115558" y="390843"/>
                  </a:lnTo>
                  <a:lnTo>
                    <a:pt x="136087" y="353229"/>
                  </a:lnTo>
                  <a:lnTo>
                    <a:pt x="166798" y="321261"/>
                  </a:lnTo>
                  <a:lnTo>
                    <a:pt x="202344" y="299634"/>
                  </a:lnTo>
                  <a:lnTo>
                    <a:pt x="159860" y="189907"/>
                  </a:lnTo>
                  <a:lnTo>
                    <a:pt x="119375" y="188687"/>
                  </a:lnTo>
                  <a:lnTo>
                    <a:pt x="85223" y="164979"/>
                  </a:lnTo>
                  <a:lnTo>
                    <a:pt x="70009" y="111901"/>
                  </a:lnTo>
                  <a:lnTo>
                    <a:pt x="78332" y="85527"/>
                  </a:lnTo>
                  <a:lnTo>
                    <a:pt x="96724" y="63539"/>
                  </a:lnTo>
                  <a:lnTo>
                    <a:pt x="122288" y="50569"/>
                  </a:lnTo>
                  <a:lnTo>
                    <a:pt x="149859" y="48396"/>
                  </a:lnTo>
                  <a:lnTo>
                    <a:pt x="176233" y="56720"/>
                  </a:lnTo>
                  <a:lnTo>
                    <a:pt x="198149" y="75169"/>
                  </a:lnTo>
                  <a:lnTo>
                    <a:pt x="211191" y="100676"/>
                  </a:lnTo>
                  <a:lnTo>
                    <a:pt x="213363" y="128247"/>
                  </a:lnTo>
                  <a:lnTo>
                    <a:pt x="205040" y="154621"/>
                  </a:lnTo>
                  <a:lnTo>
                    <a:pt x="186591" y="176537"/>
                  </a:lnTo>
                  <a:lnTo>
                    <a:pt x="182992" y="179399"/>
                  </a:lnTo>
                  <a:lnTo>
                    <a:pt x="179201" y="181858"/>
                  </a:lnTo>
                  <a:lnTo>
                    <a:pt x="175275" y="183929"/>
                  </a:lnTo>
                  <a:lnTo>
                    <a:pt x="217765" y="293664"/>
                  </a:lnTo>
                  <a:lnTo>
                    <a:pt x="262993" y="285472"/>
                  </a:lnTo>
                  <a:lnTo>
                    <a:pt x="308353" y="289933"/>
                  </a:lnTo>
                  <a:lnTo>
                    <a:pt x="351052" y="306727"/>
                  </a:lnTo>
                  <a:lnTo>
                    <a:pt x="388298" y="335537"/>
                  </a:lnTo>
                  <a:lnTo>
                    <a:pt x="642218" y="112737"/>
                  </a:lnTo>
                  <a:lnTo>
                    <a:pt x="631200" y="87779"/>
                  </a:lnTo>
                  <a:lnTo>
                    <a:pt x="630146" y="61285"/>
                  </a:lnTo>
                  <a:lnTo>
                    <a:pt x="638731" y="36136"/>
                  </a:lnTo>
                  <a:lnTo>
                    <a:pt x="656627" y="15214"/>
                  </a:lnTo>
                  <a:lnTo>
                    <a:pt x="682134" y="2172"/>
                  </a:lnTo>
                  <a:lnTo>
                    <a:pt x="709705" y="0"/>
                  </a:lnTo>
                  <a:lnTo>
                    <a:pt x="736079" y="8323"/>
                  </a:lnTo>
                  <a:lnTo>
                    <a:pt x="749350" y="19495"/>
                  </a:lnTo>
                  <a:lnTo>
                    <a:pt x="763139" y="36833"/>
                  </a:lnTo>
                  <a:lnTo>
                    <a:pt x="771036" y="52279"/>
                  </a:lnTo>
                  <a:lnTo>
                    <a:pt x="773209" y="79850"/>
                  </a:lnTo>
                  <a:lnTo>
                    <a:pt x="764885" y="106224"/>
                  </a:lnTo>
                  <a:lnTo>
                    <a:pt x="746437" y="128136"/>
                  </a:lnTo>
                  <a:lnTo>
                    <a:pt x="723630" y="140367"/>
                  </a:lnTo>
                  <a:lnTo>
                    <a:pt x="698889" y="143766"/>
                  </a:lnTo>
                  <a:lnTo>
                    <a:pt x="674589" y="138604"/>
                  </a:lnTo>
                  <a:lnTo>
                    <a:pt x="653106" y="125153"/>
                  </a:lnTo>
                  <a:lnTo>
                    <a:pt x="399187" y="347953"/>
                  </a:lnTo>
                  <a:lnTo>
                    <a:pt x="422240" y="386976"/>
                  </a:lnTo>
                  <a:lnTo>
                    <a:pt x="433578" y="429292"/>
                  </a:lnTo>
                  <a:lnTo>
                    <a:pt x="433473" y="472528"/>
                  </a:lnTo>
                  <a:lnTo>
                    <a:pt x="422196" y="514311"/>
                  </a:lnTo>
                  <a:lnTo>
                    <a:pt x="725491" y="659220"/>
                  </a:lnTo>
                  <a:lnTo>
                    <a:pt x="767202" y="628091"/>
                  </a:lnTo>
                  <a:lnTo>
                    <a:pt x="794773" y="625918"/>
                  </a:lnTo>
                  <a:lnTo>
                    <a:pt x="821147" y="634242"/>
                  </a:lnTo>
                  <a:lnTo>
                    <a:pt x="843063" y="652691"/>
                  </a:lnTo>
                  <a:lnTo>
                    <a:pt x="856105" y="678198"/>
                  </a:lnTo>
                  <a:lnTo>
                    <a:pt x="858278" y="705769"/>
                  </a:lnTo>
                  <a:lnTo>
                    <a:pt x="849954" y="732143"/>
                  </a:lnTo>
                  <a:lnTo>
                    <a:pt x="831505" y="754059"/>
                  </a:lnTo>
                  <a:close/>
                </a:path>
              </a:pathLst>
            </a:custGeom>
            <a:solidFill>
              <a:srgbClr val="F5F5F5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095209" y="2241891"/>
              <a:ext cx="975994" cy="1002665"/>
            </a:xfrm>
            <a:custGeom>
              <a:avLst/>
              <a:gdLst/>
              <a:ahLst/>
              <a:cxnLst/>
              <a:rect l="l" t="t" r="r" b="b"/>
              <a:pathLst>
                <a:path w="975995" h="1002664">
                  <a:moveTo>
                    <a:pt x="65652" y="765818"/>
                  </a:moveTo>
                  <a:lnTo>
                    <a:pt x="74208" y="712954"/>
                  </a:lnTo>
                  <a:lnTo>
                    <a:pt x="117638" y="681622"/>
                  </a:lnTo>
                  <a:lnTo>
                    <a:pt x="135611" y="679751"/>
                  </a:lnTo>
                  <a:lnTo>
                    <a:pt x="152883" y="682400"/>
                  </a:lnTo>
                  <a:lnTo>
                    <a:pt x="168742" y="689128"/>
                  </a:lnTo>
                  <a:lnTo>
                    <a:pt x="182474" y="699494"/>
                  </a:lnTo>
                  <a:lnTo>
                    <a:pt x="434844" y="493115"/>
                  </a:lnTo>
                  <a:lnTo>
                    <a:pt x="412522" y="450752"/>
                  </a:lnTo>
                  <a:lnTo>
                    <a:pt x="404067" y="410577"/>
                  </a:lnTo>
                  <a:lnTo>
                    <a:pt x="403627" y="402540"/>
                  </a:lnTo>
                  <a:lnTo>
                    <a:pt x="138344" y="396863"/>
                  </a:lnTo>
                  <a:lnTo>
                    <a:pt x="121158" y="434023"/>
                  </a:lnTo>
                  <a:lnTo>
                    <a:pt x="85114" y="455462"/>
                  </a:lnTo>
                  <a:lnTo>
                    <a:pt x="57345" y="456380"/>
                  </a:lnTo>
                  <a:lnTo>
                    <a:pt x="32249" y="446906"/>
                  </a:lnTo>
                  <a:lnTo>
                    <a:pt x="12537" y="428714"/>
                  </a:lnTo>
                  <a:lnTo>
                    <a:pt x="917" y="403476"/>
                  </a:lnTo>
                  <a:lnTo>
                    <a:pt x="0" y="375707"/>
                  </a:lnTo>
                  <a:lnTo>
                    <a:pt x="9473" y="350612"/>
                  </a:lnTo>
                  <a:lnTo>
                    <a:pt x="27665" y="330899"/>
                  </a:lnTo>
                  <a:lnTo>
                    <a:pt x="52903" y="319279"/>
                  </a:lnTo>
                  <a:lnTo>
                    <a:pt x="80673" y="318362"/>
                  </a:lnTo>
                  <a:lnTo>
                    <a:pt x="105768" y="327835"/>
                  </a:lnTo>
                  <a:lnTo>
                    <a:pt x="137100" y="371265"/>
                  </a:lnTo>
                  <a:lnTo>
                    <a:pt x="138680" y="380853"/>
                  </a:lnTo>
                  <a:lnTo>
                    <a:pt x="403959" y="386531"/>
                  </a:lnTo>
                  <a:lnTo>
                    <a:pt x="409543" y="354599"/>
                  </a:lnTo>
                  <a:lnTo>
                    <a:pt x="421277" y="324784"/>
                  </a:lnTo>
                  <a:lnTo>
                    <a:pt x="438622" y="297956"/>
                  </a:lnTo>
                  <a:lnTo>
                    <a:pt x="461036" y="274986"/>
                  </a:lnTo>
                  <a:lnTo>
                    <a:pt x="351122" y="129335"/>
                  </a:lnTo>
                  <a:lnTo>
                    <a:pt x="345236" y="132791"/>
                  </a:lnTo>
                  <a:lnTo>
                    <a:pt x="338738" y="135446"/>
                  </a:lnTo>
                  <a:lnTo>
                    <a:pt x="331748" y="137100"/>
                  </a:lnTo>
                  <a:lnTo>
                    <a:pt x="303978" y="138018"/>
                  </a:lnTo>
                  <a:lnTo>
                    <a:pt x="278883" y="128544"/>
                  </a:lnTo>
                  <a:lnTo>
                    <a:pt x="259171" y="110352"/>
                  </a:lnTo>
                  <a:lnTo>
                    <a:pt x="247551" y="85114"/>
                  </a:lnTo>
                  <a:lnTo>
                    <a:pt x="246633" y="57345"/>
                  </a:lnTo>
                  <a:lnTo>
                    <a:pt x="256106" y="32249"/>
                  </a:lnTo>
                  <a:lnTo>
                    <a:pt x="274298" y="12537"/>
                  </a:lnTo>
                  <a:lnTo>
                    <a:pt x="299535" y="911"/>
                  </a:lnTo>
                  <a:lnTo>
                    <a:pt x="327306" y="0"/>
                  </a:lnTo>
                  <a:lnTo>
                    <a:pt x="352401" y="9473"/>
                  </a:lnTo>
                  <a:lnTo>
                    <a:pt x="372113" y="27665"/>
                  </a:lnTo>
                  <a:lnTo>
                    <a:pt x="383733" y="52903"/>
                  </a:lnTo>
                  <a:lnTo>
                    <a:pt x="385582" y="71577"/>
                  </a:lnTo>
                  <a:lnTo>
                    <a:pt x="382564" y="89464"/>
                  </a:lnTo>
                  <a:lnTo>
                    <a:pt x="375178" y="105761"/>
                  </a:lnTo>
                  <a:lnTo>
                    <a:pt x="363918" y="119664"/>
                  </a:lnTo>
                  <a:lnTo>
                    <a:pt x="473833" y="265316"/>
                  </a:lnTo>
                  <a:lnTo>
                    <a:pt x="512632" y="246074"/>
                  </a:lnTo>
                  <a:lnTo>
                    <a:pt x="578173" y="238265"/>
                  </a:lnTo>
                  <a:lnTo>
                    <a:pt x="626232" y="250282"/>
                  </a:lnTo>
                  <a:lnTo>
                    <a:pt x="667987" y="276062"/>
                  </a:lnTo>
                  <a:lnTo>
                    <a:pt x="700261" y="313645"/>
                  </a:lnTo>
                  <a:lnTo>
                    <a:pt x="719875" y="361068"/>
                  </a:lnTo>
                  <a:lnTo>
                    <a:pt x="724185" y="401193"/>
                  </a:lnTo>
                  <a:lnTo>
                    <a:pt x="838025" y="409198"/>
                  </a:lnTo>
                  <a:lnTo>
                    <a:pt x="855807" y="374169"/>
                  </a:lnTo>
                  <a:lnTo>
                    <a:pt x="890711" y="353980"/>
                  </a:lnTo>
                  <a:lnTo>
                    <a:pt x="918481" y="353063"/>
                  </a:lnTo>
                  <a:lnTo>
                    <a:pt x="943576" y="362536"/>
                  </a:lnTo>
                  <a:lnTo>
                    <a:pt x="963288" y="380728"/>
                  </a:lnTo>
                  <a:lnTo>
                    <a:pt x="974987" y="405948"/>
                  </a:lnTo>
                  <a:lnTo>
                    <a:pt x="975826" y="433736"/>
                  </a:lnTo>
                  <a:lnTo>
                    <a:pt x="966353" y="458831"/>
                  </a:lnTo>
                  <a:lnTo>
                    <a:pt x="948161" y="478543"/>
                  </a:lnTo>
                  <a:lnTo>
                    <a:pt x="922923" y="490163"/>
                  </a:lnTo>
                  <a:lnTo>
                    <a:pt x="895153" y="491081"/>
                  </a:lnTo>
                  <a:lnTo>
                    <a:pt x="870058" y="481607"/>
                  </a:lnTo>
                  <a:lnTo>
                    <a:pt x="838726" y="438177"/>
                  </a:lnTo>
                  <a:lnTo>
                    <a:pt x="836909" y="425194"/>
                  </a:lnTo>
                  <a:lnTo>
                    <a:pt x="723059" y="417192"/>
                  </a:lnTo>
                  <a:lnTo>
                    <a:pt x="711580" y="460269"/>
                  </a:lnTo>
                  <a:lnTo>
                    <a:pt x="688942" y="498239"/>
                  </a:lnTo>
                  <a:lnTo>
                    <a:pt x="656577" y="528782"/>
                  </a:lnTo>
                  <a:lnTo>
                    <a:pt x="615918" y="549581"/>
                  </a:lnTo>
                  <a:lnTo>
                    <a:pt x="706654" y="864403"/>
                  </a:lnTo>
                  <a:lnTo>
                    <a:pt x="756795" y="875046"/>
                  </a:lnTo>
                  <a:lnTo>
                    <a:pt x="786299" y="917303"/>
                  </a:lnTo>
                  <a:lnTo>
                    <a:pt x="787217" y="945073"/>
                  </a:lnTo>
                  <a:lnTo>
                    <a:pt x="777744" y="970168"/>
                  </a:lnTo>
                  <a:lnTo>
                    <a:pt x="759552" y="989880"/>
                  </a:lnTo>
                  <a:lnTo>
                    <a:pt x="734314" y="1001500"/>
                  </a:lnTo>
                  <a:lnTo>
                    <a:pt x="706544" y="1002418"/>
                  </a:lnTo>
                  <a:lnTo>
                    <a:pt x="681449" y="992945"/>
                  </a:lnTo>
                  <a:lnTo>
                    <a:pt x="661737" y="974753"/>
                  </a:lnTo>
                  <a:lnTo>
                    <a:pt x="650117" y="949514"/>
                  </a:lnTo>
                  <a:lnTo>
                    <a:pt x="648799" y="924451"/>
                  </a:lnTo>
                  <a:lnTo>
                    <a:pt x="656029" y="901334"/>
                  </a:lnTo>
                  <a:lnTo>
                    <a:pt x="670590" y="882137"/>
                  </a:lnTo>
                  <a:lnTo>
                    <a:pt x="691262" y="868834"/>
                  </a:lnTo>
                  <a:lnTo>
                    <a:pt x="600526" y="554012"/>
                  </a:lnTo>
                  <a:lnTo>
                    <a:pt x="556762" y="558137"/>
                  </a:lnTo>
                  <a:lnTo>
                    <a:pt x="514942" y="550622"/>
                  </a:lnTo>
                  <a:lnTo>
                    <a:pt x="477038" y="532683"/>
                  </a:lnTo>
                  <a:lnTo>
                    <a:pt x="445022" y="505539"/>
                  </a:lnTo>
                  <a:lnTo>
                    <a:pt x="192649" y="711919"/>
                  </a:lnTo>
                  <a:lnTo>
                    <a:pt x="196812" y="718399"/>
                  </a:lnTo>
                  <a:lnTo>
                    <a:pt x="199961" y="725687"/>
                  </a:lnTo>
                  <a:lnTo>
                    <a:pt x="201835" y="733607"/>
                  </a:lnTo>
                  <a:lnTo>
                    <a:pt x="202753" y="761377"/>
                  </a:lnTo>
                  <a:lnTo>
                    <a:pt x="193279" y="786472"/>
                  </a:lnTo>
                  <a:lnTo>
                    <a:pt x="175087" y="806184"/>
                  </a:lnTo>
                  <a:lnTo>
                    <a:pt x="149849" y="817804"/>
                  </a:lnTo>
                  <a:lnTo>
                    <a:pt x="122080" y="818722"/>
                  </a:lnTo>
                  <a:lnTo>
                    <a:pt x="96984" y="809249"/>
                  </a:lnTo>
                  <a:lnTo>
                    <a:pt x="77272" y="791057"/>
                  </a:lnTo>
                  <a:lnTo>
                    <a:pt x="65652" y="765818"/>
                  </a:lnTo>
                  <a:close/>
                </a:path>
              </a:pathLst>
            </a:custGeom>
            <a:solidFill>
              <a:srgbClr val="FAB40F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2899921" y="6666301"/>
              <a:ext cx="961390" cy="1107440"/>
            </a:xfrm>
            <a:custGeom>
              <a:avLst/>
              <a:gdLst/>
              <a:ahLst/>
              <a:cxnLst/>
              <a:rect l="l" t="t" r="r" b="b"/>
              <a:pathLst>
                <a:path w="961390" h="1107440">
                  <a:moveTo>
                    <a:pt x="241702" y="323371"/>
                  </a:moveTo>
                  <a:lnTo>
                    <a:pt x="226525" y="335441"/>
                  </a:lnTo>
                  <a:lnTo>
                    <a:pt x="178964" y="212601"/>
                  </a:lnTo>
                  <a:lnTo>
                    <a:pt x="156152" y="215149"/>
                  </a:lnTo>
                  <a:lnTo>
                    <a:pt x="112901" y="201028"/>
                  </a:lnTo>
                  <a:lnTo>
                    <a:pt x="80807" y="156140"/>
                  </a:lnTo>
                  <a:lnTo>
                    <a:pt x="78374" y="125274"/>
                  </a:lnTo>
                  <a:lnTo>
                    <a:pt x="87693" y="95748"/>
                  </a:lnTo>
                  <a:lnTo>
                    <a:pt x="108296" y="71150"/>
                  </a:lnTo>
                  <a:lnTo>
                    <a:pt x="136901" y="56613"/>
                  </a:lnTo>
                  <a:lnTo>
                    <a:pt x="167767" y="54180"/>
                  </a:lnTo>
                  <a:lnTo>
                    <a:pt x="197293" y="63499"/>
                  </a:lnTo>
                  <a:lnTo>
                    <a:pt x="221828" y="84152"/>
                  </a:lnTo>
                  <a:lnTo>
                    <a:pt x="236428" y="112707"/>
                  </a:lnTo>
                  <a:lnTo>
                    <a:pt x="238861" y="143573"/>
                  </a:lnTo>
                  <a:lnTo>
                    <a:pt x="229542" y="173099"/>
                  </a:lnTo>
                  <a:lnTo>
                    <a:pt x="213472" y="192189"/>
                  </a:lnTo>
                  <a:lnTo>
                    <a:pt x="196220" y="205910"/>
                  </a:lnTo>
                  <a:lnTo>
                    <a:pt x="241702" y="323371"/>
                  </a:lnTo>
                  <a:close/>
                </a:path>
                <a:path w="961390" h="1107440">
                  <a:moveTo>
                    <a:pt x="208889" y="197634"/>
                  </a:moveTo>
                  <a:lnTo>
                    <a:pt x="204860" y="200838"/>
                  </a:lnTo>
                  <a:lnTo>
                    <a:pt x="200616" y="203591"/>
                  </a:lnTo>
                  <a:lnTo>
                    <a:pt x="196220" y="205910"/>
                  </a:lnTo>
                  <a:lnTo>
                    <a:pt x="213472" y="192189"/>
                  </a:lnTo>
                  <a:lnTo>
                    <a:pt x="208889" y="197634"/>
                  </a:lnTo>
                  <a:close/>
                </a:path>
                <a:path w="961390" h="1107440">
                  <a:moveTo>
                    <a:pt x="145441" y="821409"/>
                  </a:moveTo>
                  <a:lnTo>
                    <a:pt x="109438" y="850042"/>
                  </a:lnTo>
                  <a:lnTo>
                    <a:pt x="207579" y="663686"/>
                  </a:lnTo>
                  <a:lnTo>
                    <a:pt x="194046" y="654832"/>
                  </a:lnTo>
                  <a:lnTo>
                    <a:pt x="157285" y="619857"/>
                  </a:lnTo>
                  <a:lnTo>
                    <a:pt x="131644" y="577021"/>
                  </a:lnTo>
                  <a:lnTo>
                    <a:pt x="118732" y="530819"/>
                  </a:lnTo>
                  <a:lnTo>
                    <a:pt x="118067" y="483503"/>
                  </a:lnTo>
                  <a:lnTo>
                    <a:pt x="129367" y="437551"/>
                  </a:lnTo>
                  <a:lnTo>
                    <a:pt x="152349" y="395442"/>
                  </a:lnTo>
                  <a:lnTo>
                    <a:pt x="186730" y="359654"/>
                  </a:lnTo>
                  <a:lnTo>
                    <a:pt x="226525" y="335441"/>
                  </a:lnTo>
                  <a:lnTo>
                    <a:pt x="241702" y="323371"/>
                  </a:lnTo>
                  <a:lnTo>
                    <a:pt x="243788" y="328758"/>
                  </a:lnTo>
                  <a:lnTo>
                    <a:pt x="294422" y="319587"/>
                  </a:lnTo>
                  <a:lnTo>
                    <a:pt x="345202" y="324581"/>
                  </a:lnTo>
                  <a:lnTo>
                    <a:pt x="393004" y="343383"/>
                  </a:lnTo>
                  <a:lnTo>
                    <a:pt x="434701" y="375635"/>
                  </a:lnTo>
                  <a:lnTo>
                    <a:pt x="854580" y="41709"/>
                  </a:lnTo>
                  <a:lnTo>
                    <a:pt x="854668" y="41881"/>
                  </a:lnTo>
                  <a:lnTo>
                    <a:pt x="731155" y="140109"/>
                  </a:lnTo>
                  <a:lnTo>
                    <a:pt x="446891" y="389535"/>
                  </a:lnTo>
                  <a:lnTo>
                    <a:pt x="472245" y="432453"/>
                  </a:lnTo>
                  <a:lnTo>
                    <a:pt x="472699" y="433222"/>
                  </a:lnTo>
                  <a:lnTo>
                    <a:pt x="481813" y="467237"/>
                  </a:lnTo>
                  <a:lnTo>
                    <a:pt x="223966" y="672301"/>
                  </a:lnTo>
                  <a:lnTo>
                    <a:pt x="145441" y="821409"/>
                  </a:lnTo>
                  <a:close/>
                </a:path>
                <a:path w="961390" h="1107440">
                  <a:moveTo>
                    <a:pt x="854580" y="41709"/>
                  </a:moveTo>
                  <a:lnTo>
                    <a:pt x="434701" y="375635"/>
                  </a:lnTo>
                  <a:lnTo>
                    <a:pt x="718966" y="126209"/>
                  </a:lnTo>
                  <a:lnTo>
                    <a:pt x="706630" y="98269"/>
                  </a:lnTo>
                  <a:lnTo>
                    <a:pt x="715062" y="40454"/>
                  </a:lnTo>
                  <a:lnTo>
                    <a:pt x="763651" y="2432"/>
                  </a:lnTo>
                  <a:lnTo>
                    <a:pt x="794517" y="0"/>
                  </a:lnTo>
                  <a:lnTo>
                    <a:pt x="824043" y="9318"/>
                  </a:lnTo>
                  <a:lnTo>
                    <a:pt x="843962" y="26086"/>
                  </a:lnTo>
                  <a:lnTo>
                    <a:pt x="851325" y="35344"/>
                  </a:lnTo>
                  <a:lnTo>
                    <a:pt x="854580" y="41709"/>
                  </a:lnTo>
                  <a:close/>
                </a:path>
                <a:path w="961390" h="1107440">
                  <a:moveTo>
                    <a:pt x="835639" y="143448"/>
                  </a:moveTo>
                  <a:lnTo>
                    <a:pt x="810107" y="157142"/>
                  </a:lnTo>
                  <a:lnTo>
                    <a:pt x="782409" y="160946"/>
                  </a:lnTo>
                  <a:lnTo>
                    <a:pt x="755205" y="155168"/>
                  </a:lnTo>
                  <a:lnTo>
                    <a:pt x="731155" y="140109"/>
                  </a:lnTo>
                  <a:lnTo>
                    <a:pt x="854668" y="41881"/>
                  </a:lnTo>
                  <a:lnTo>
                    <a:pt x="863016" y="58209"/>
                  </a:lnTo>
                  <a:lnTo>
                    <a:pt x="863156" y="58483"/>
                  </a:lnTo>
                  <a:lnTo>
                    <a:pt x="865611" y="89393"/>
                  </a:lnTo>
                  <a:lnTo>
                    <a:pt x="856292" y="118919"/>
                  </a:lnTo>
                  <a:lnTo>
                    <a:pt x="835639" y="143448"/>
                  </a:lnTo>
                  <a:close/>
                </a:path>
                <a:path w="961390" h="1107440">
                  <a:moveTo>
                    <a:pt x="507843" y="945117"/>
                  </a:moveTo>
                  <a:lnTo>
                    <a:pt x="492898" y="957002"/>
                  </a:lnTo>
                  <a:lnTo>
                    <a:pt x="370440" y="681459"/>
                  </a:lnTo>
                  <a:lnTo>
                    <a:pt x="368399" y="677156"/>
                  </a:lnTo>
                  <a:lnTo>
                    <a:pt x="332419" y="686978"/>
                  </a:lnTo>
                  <a:lnTo>
                    <a:pt x="295512" y="689368"/>
                  </a:lnTo>
                  <a:lnTo>
                    <a:pt x="258970" y="684429"/>
                  </a:lnTo>
                  <a:lnTo>
                    <a:pt x="223966" y="672301"/>
                  </a:lnTo>
                  <a:lnTo>
                    <a:pt x="481813" y="467237"/>
                  </a:lnTo>
                  <a:lnTo>
                    <a:pt x="485392" y="480595"/>
                  </a:lnTo>
                  <a:lnTo>
                    <a:pt x="485274" y="528998"/>
                  </a:lnTo>
                  <a:lnTo>
                    <a:pt x="472649" y="575774"/>
                  </a:lnTo>
                  <a:lnTo>
                    <a:pt x="480810" y="579673"/>
                  </a:lnTo>
                  <a:lnTo>
                    <a:pt x="464671" y="592508"/>
                  </a:lnTo>
                  <a:lnTo>
                    <a:pt x="455209" y="608117"/>
                  </a:lnTo>
                  <a:lnTo>
                    <a:pt x="444110" y="622870"/>
                  </a:lnTo>
                  <a:lnTo>
                    <a:pt x="385384" y="669574"/>
                  </a:lnTo>
                  <a:lnTo>
                    <a:pt x="507843" y="945117"/>
                  </a:lnTo>
                  <a:close/>
                </a:path>
                <a:path w="961390" h="1107440">
                  <a:moveTo>
                    <a:pt x="130513" y="988561"/>
                  </a:moveTo>
                  <a:lnTo>
                    <a:pt x="101958" y="1003161"/>
                  </a:lnTo>
                  <a:lnTo>
                    <a:pt x="71092" y="1005594"/>
                  </a:lnTo>
                  <a:lnTo>
                    <a:pt x="41566" y="996275"/>
                  </a:lnTo>
                  <a:lnTo>
                    <a:pt x="17026" y="975626"/>
                  </a:lnTo>
                  <a:lnTo>
                    <a:pt x="2431" y="947067"/>
                  </a:lnTo>
                  <a:lnTo>
                    <a:pt x="0" y="916198"/>
                  </a:lnTo>
                  <a:lnTo>
                    <a:pt x="9317" y="886675"/>
                  </a:lnTo>
                  <a:lnTo>
                    <a:pt x="29971" y="862140"/>
                  </a:lnTo>
                  <a:lnTo>
                    <a:pt x="48568" y="851036"/>
                  </a:lnTo>
                  <a:lnTo>
                    <a:pt x="68733" y="845401"/>
                  </a:lnTo>
                  <a:lnTo>
                    <a:pt x="89384" y="845111"/>
                  </a:lnTo>
                  <a:lnTo>
                    <a:pt x="109438" y="850042"/>
                  </a:lnTo>
                  <a:lnTo>
                    <a:pt x="145441" y="821409"/>
                  </a:lnTo>
                  <a:lnTo>
                    <a:pt x="125825" y="858657"/>
                  </a:lnTo>
                  <a:lnTo>
                    <a:pt x="132326" y="863107"/>
                  </a:lnTo>
                  <a:lnTo>
                    <a:pt x="138080" y="868396"/>
                  </a:lnTo>
                  <a:lnTo>
                    <a:pt x="143453" y="875079"/>
                  </a:lnTo>
                  <a:lnTo>
                    <a:pt x="158053" y="903634"/>
                  </a:lnTo>
                  <a:lnTo>
                    <a:pt x="160485" y="934500"/>
                  </a:lnTo>
                  <a:lnTo>
                    <a:pt x="151167" y="964026"/>
                  </a:lnTo>
                  <a:lnTo>
                    <a:pt x="130513" y="988561"/>
                  </a:lnTo>
                  <a:close/>
                </a:path>
                <a:path w="961390" h="1107440">
                  <a:moveTo>
                    <a:pt x="939339" y="834116"/>
                  </a:moveTo>
                  <a:lnTo>
                    <a:pt x="919169" y="850157"/>
                  </a:lnTo>
                  <a:lnTo>
                    <a:pt x="902318" y="858773"/>
                  </a:lnTo>
                  <a:lnTo>
                    <a:pt x="871453" y="861206"/>
                  </a:lnTo>
                  <a:lnTo>
                    <a:pt x="841926" y="851887"/>
                  </a:lnTo>
                  <a:lnTo>
                    <a:pt x="817391" y="831233"/>
                  </a:lnTo>
                  <a:lnTo>
                    <a:pt x="806609" y="813379"/>
                  </a:lnTo>
                  <a:lnTo>
                    <a:pt x="800891" y="794037"/>
                  </a:lnTo>
                  <a:lnTo>
                    <a:pt x="800128" y="774167"/>
                  </a:lnTo>
                  <a:lnTo>
                    <a:pt x="804210" y="754732"/>
                  </a:lnTo>
                  <a:lnTo>
                    <a:pt x="464671" y="592508"/>
                  </a:lnTo>
                  <a:lnTo>
                    <a:pt x="480810" y="579673"/>
                  </a:lnTo>
                  <a:lnTo>
                    <a:pt x="812190" y="738000"/>
                  </a:lnTo>
                  <a:lnTo>
                    <a:pt x="850830" y="707271"/>
                  </a:lnTo>
                  <a:lnTo>
                    <a:pt x="858886" y="703151"/>
                  </a:lnTo>
                  <a:lnTo>
                    <a:pt x="889752" y="700719"/>
                  </a:lnTo>
                  <a:lnTo>
                    <a:pt x="919278" y="710038"/>
                  </a:lnTo>
                  <a:lnTo>
                    <a:pt x="943813" y="730691"/>
                  </a:lnTo>
                  <a:lnTo>
                    <a:pt x="958413" y="759246"/>
                  </a:lnTo>
                  <a:lnTo>
                    <a:pt x="960846" y="790112"/>
                  </a:lnTo>
                  <a:lnTo>
                    <a:pt x="951527" y="819638"/>
                  </a:lnTo>
                  <a:lnTo>
                    <a:pt x="939339" y="834116"/>
                  </a:lnTo>
                  <a:close/>
                </a:path>
                <a:path w="961390" h="1107440">
                  <a:moveTo>
                    <a:pt x="417061" y="649271"/>
                  </a:moveTo>
                  <a:lnTo>
                    <a:pt x="409427" y="655032"/>
                  </a:lnTo>
                  <a:lnTo>
                    <a:pt x="401528" y="660381"/>
                  </a:lnTo>
                  <a:lnTo>
                    <a:pt x="393578" y="665200"/>
                  </a:lnTo>
                  <a:lnTo>
                    <a:pt x="385221" y="669704"/>
                  </a:lnTo>
                  <a:lnTo>
                    <a:pt x="444110" y="622870"/>
                  </a:lnTo>
                  <a:lnTo>
                    <a:pt x="431389" y="636633"/>
                  </a:lnTo>
                  <a:lnTo>
                    <a:pt x="417061" y="649271"/>
                  </a:lnTo>
                  <a:close/>
                </a:path>
                <a:path w="961390" h="1107440">
                  <a:moveTo>
                    <a:pt x="584531" y="1089392"/>
                  </a:moveTo>
                  <a:lnTo>
                    <a:pt x="583746" y="1090017"/>
                  </a:lnTo>
                  <a:lnTo>
                    <a:pt x="555647" y="1104384"/>
                  </a:lnTo>
                  <a:lnTo>
                    <a:pt x="524781" y="1106816"/>
                  </a:lnTo>
                  <a:lnTo>
                    <a:pt x="495255" y="1097498"/>
                  </a:lnTo>
                  <a:lnTo>
                    <a:pt x="470719" y="1076844"/>
                  </a:lnTo>
                  <a:lnTo>
                    <a:pt x="456119" y="1048289"/>
                  </a:lnTo>
                  <a:lnTo>
                    <a:pt x="453705" y="1017658"/>
                  </a:lnTo>
                  <a:lnTo>
                    <a:pt x="453741" y="1017250"/>
                  </a:lnTo>
                  <a:lnTo>
                    <a:pt x="483659" y="963362"/>
                  </a:lnTo>
                  <a:lnTo>
                    <a:pt x="492898" y="957002"/>
                  </a:lnTo>
                  <a:lnTo>
                    <a:pt x="507843" y="945117"/>
                  </a:lnTo>
                  <a:lnTo>
                    <a:pt x="509786" y="949488"/>
                  </a:lnTo>
                  <a:lnTo>
                    <a:pt x="533474" y="945815"/>
                  </a:lnTo>
                  <a:lnTo>
                    <a:pt x="557042" y="949185"/>
                  </a:lnTo>
                  <a:lnTo>
                    <a:pt x="578821" y="959411"/>
                  </a:lnTo>
                  <a:lnTo>
                    <a:pt x="597141" y="976302"/>
                  </a:lnTo>
                  <a:lnTo>
                    <a:pt x="611741" y="1004857"/>
                  </a:lnTo>
                  <a:lnTo>
                    <a:pt x="614174" y="1035723"/>
                  </a:lnTo>
                  <a:lnTo>
                    <a:pt x="604855" y="1065249"/>
                  </a:lnTo>
                  <a:lnTo>
                    <a:pt x="584531" y="1089392"/>
                  </a:lnTo>
                  <a:close/>
                </a:path>
                <a:path w="961390" h="1107440">
                  <a:moveTo>
                    <a:pt x="850830" y="707271"/>
                  </a:moveTo>
                  <a:lnTo>
                    <a:pt x="812190" y="738000"/>
                  </a:lnTo>
                  <a:lnTo>
                    <a:pt x="815983" y="732482"/>
                  </a:lnTo>
                  <a:lnTo>
                    <a:pt x="820274" y="727245"/>
                  </a:lnTo>
                  <a:lnTo>
                    <a:pt x="825059" y="722323"/>
                  </a:lnTo>
                  <a:lnTo>
                    <a:pt x="830331" y="717751"/>
                  </a:lnTo>
                  <a:lnTo>
                    <a:pt x="850830" y="707271"/>
                  </a:lnTo>
                  <a:close/>
                </a:path>
              </a:pathLst>
            </a:custGeom>
            <a:solidFill>
              <a:srgbClr val="60CBE9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503397"/>
              <a:ext cx="5296141" cy="6783602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8659236" y="6922396"/>
              <a:ext cx="916305" cy="878205"/>
            </a:xfrm>
            <a:custGeom>
              <a:avLst/>
              <a:gdLst/>
              <a:ahLst/>
              <a:cxnLst/>
              <a:rect l="l" t="t" r="r" b="b"/>
              <a:pathLst>
                <a:path w="916304" h="878204">
                  <a:moveTo>
                    <a:pt x="117112" y="749957"/>
                  </a:moveTo>
                  <a:lnTo>
                    <a:pt x="117476" y="699553"/>
                  </a:lnTo>
                  <a:lnTo>
                    <a:pt x="153374" y="664169"/>
                  </a:lnTo>
                  <a:lnTo>
                    <a:pt x="186271" y="659830"/>
                  </a:lnTo>
                  <a:lnTo>
                    <a:pt x="201989" y="663810"/>
                  </a:lnTo>
                  <a:lnTo>
                    <a:pt x="216252" y="671479"/>
                  </a:lnTo>
                  <a:lnTo>
                    <a:pt x="421360" y="443250"/>
                  </a:lnTo>
                  <a:lnTo>
                    <a:pt x="394511" y="407051"/>
                  </a:lnTo>
                  <a:lnTo>
                    <a:pt x="380875" y="370894"/>
                  </a:lnTo>
                  <a:lnTo>
                    <a:pt x="379311" y="363481"/>
                  </a:lnTo>
                  <a:lnTo>
                    <a:pt x="131728" y="396310"/>
                  </a:lnTo>
                  <a:lnTo>
                    <a:pt x="121079" y="433345"/>
                  </a:lnTo>
                  <a:lnTo>
                    <a:pt x="90631" y="458466"/>
                  </a:lnTo>
                  <a:lnTo>
                    <a:pt x="64931" y="463309"/>
                  </a:lnTo>
                  <a:lnTo>
                    <a:pt x="40227" y="458101"/>
                  </a:lnTo>
                  <a:lnTo>
                    <a:pt x="19277" y="444011"/>
                  </a:lnTo>
                  <a:lnTo>
                    <a:pt x="4843" y="422203"/>
                  </a:lnTo>
                  <a:lnTo>
                    <a:pt x="0" y="396504"/>
                  </a:lnTo>
                  <a:lnTo>
                    <a:pt x="5207" y="371799"/>
                  </a:lnTo>
                  <a:lnTo>
                    <a:pt x="19297" y="350850"/>
                  </a:lnTo>
                  <a:lnTo>
                    <a:pt x="41105" y="336415"/>
                  </a:lnTo>
                  <a:lnTo>
                    <a:pt x="66804" y="331572"/>
                  </a:lnTo>
                  <a:lnTo>
                    <a:pt x="91509" y="336779"/>
                  </a:lnTo>
                  <a:lnTo>
                    <a:pt x="126893" y="372677"/>
                  </a:lnTo>
                  <a:lnTo>
                    <a:pt x="129740" y="381369"/>
                  </a:lnTo>
                  <a:lnTo>
                    <a:pt x="377320" y="348542"/>
                  </a:lnTo>
                  <a:lnTo>
                    <a:pt x="377927" y="318037"/>
                  </a:lnTo>
                  <a:lnTo>
                    <a:pt x="384559" y="288617"/>
                  </a:lnTo>
                  <a:lnTo>
                    <a:pt x="396840" y="261170"/>
                  </a:lnTo>
                  <a:lnTo>
                    <a:pt x="414390" y="236582"/>
                  </a:lnTo>
                  <a:lnTo>
                    <a:pt x="291223" y="116887"/>
                  </a:lnTo>
                  <a:lnTo>
                    <a:pt x="286245" y="120947"/>
                  </a:lnTo>
                  <a:lnTo>
                    <a:pt x="280582" y="124351"/>
                  </a:lnTo>
                  <a:lnTo>
                    <a:pt x="274317" y="126893"/>
                  </a:lnTo>
                  <a:lnTo>
                    <a:pt x="248617" y="131736"/>
                  </a:lnTo>
                  <a:lnTo>
                    <a:pt x="223913" y="126529"/>
                  </a:lnTo>
                  <a:lnTo>
                    <a:pt x="202963" y="112438"/>
                  </a:lnTo>
                  <a:lnTo>
                    <a:pt x="188528" y="90631"/>
                  </a:lnTo>
                  <a:lnTo>
                    <a:pt x="183685" y="64931"/>
                  </a:lnTo>
                  <a:lnTo>
                    <a:pt x="188892" y="40227"/>
                  </a:lnTo>
                  <a:lnTo>
                    <a:pt x="202983" y="19277"/>
                  </a:lnTo>
                  <a:lnTo>
                    <a:pt x="224788" y="4837"/>
                  </a:lnTo>
                  <a:lnTo>
                    <a:pt x="250490" y="0"/>
                  </a:lnTo>
                  <a:lnTo>
                    <a:pt x="275195" y="5207"/>
                  </a:lnTo>
                  <a:lnTo>
                    <a:pt x="296144" y="19297"/>
                  </a:lnTo>
                  <a:lnTo>
                    <a:pt x="310579" y="41105"/>
                  </a:lnTo>
                  <a:lnTo>
                    <a:pt x="314981" y="58210"/>
                  </a:lnTo>
                  <a:lnTo>
                    <a:pt x="314743" y="75282"/>
                  </a:lnTo>
                  <a:lnTo>
                    <a:pt x="310213" y="91502"/>
                  </a:lnTo>
                  <a:lnTo>
                    <a:pt x="301737" y="106053"/>
                  </a:lnTo>
                  <a:lnTo>
                    <a:pt x="424904" y="225749"/>
                  </a:lnTo>
                  <a:lnTo>
                    <a:pt x="458231" y="202277"/>
                  </a:lnTo>
                  <a:lnTo>
                    <a:pt x="518076" y="185597"/>
                  </a:lnTo>
                  <a:lnTo>
                    <a:pt x="564507" y="189871"/>
                  </a:lnTo>
                  <a:lnTo>
                    <a:pt x="607051" y="207855"/>
                  </a:lnTo>
                  <a:lnTo>
                    <a:pt x="642471" y="238178"/>
                  </a:lnTo>
                  <a:lnTo>
                    <a:pt x="667530" y="279473"/>
                  </a:lnTo>
                  <a:lnTo>
                    <a:pt x="677303" y="316179"/>
                  </a:lnTo>
                  <a:lnTo>
                    <a:pt x="784348" y="307272"/>
                  </a:lnTo>
                  <a:lnTo>
                    <a:pt x="808618" y="258261"/>
                  </a:lnTo>
                  <a:lnTo>
                    <a:pt x="851124" y="243496"/>
                  </a:lnTo>
                  <a:lnTo>
                    <a:pt x="875828" y="248703"/>
                  </a:lnTo>
                  <a:lnTo>
                    <a:pt x="896778" y="262794"/>
                  </a:lnTo>
                  <a:lnTo>
                    <a:pt x="911294" y="284568"/>
                  </a:lnTo>
                  <a:lnTo>
                    <a:pt x="916056" y="310301"/>
                  </a:lnTo>
                  <a:lnTo>
                    <a:pt x="910849" y="335005"/>
                  </a:lnTo>
                  <a:lnTo>
                    <a:pt x="896758" y="355955"/>
                  </a:lnTo>
                  <a:lnTo>
                    <a:pt x="874951" y="370390"/>
                  </a:lnTo>
                  <a:lnTo>
                    <a:pt x="849251" y="375233"/>
                  </a:lnTo>
                  <a:lnTo>
                    <a:pt x="824546" y="370025"/>
                  </a:lnTo>
                  <a:lnTo>
                    <a:pt x="789162" y="334127"/>
                  </a:lnTo>
                  <a:lnTo>
                    <a:pt x="785607" y="322312"/>
                  </a:lnTo>
                  <a:lnTo>
                    <a:pt x="678554" y="331223"/>
                  </a:lnTo>
                  <a:lnTo>
                    <a:pt x="674064" y="372942"/>
                  </a:lnTo>
                  <a:lnTo>
                    <a:pt x="658461" y="411514"/>
                  </a:lnTo>
                  <a:lnTo>
                    <a:pt x="632742" y="444575"/>
                  </a:lnTo>
                  <a:lnTo>
                    <a:pt x="597909" y="469763"/>
                  </a:lnTo>
                  <a:lnTo>
                    <a:pt x="727537" y="749578"/>
                  </a:lnTo>
                  <a:lnTo>
                    <a:pt x="775708" y="752275"/>
                  </a:lnTo>
                  <a:lnTo>
                    <a:pt x="809224" y="787345"/>
                  </a:lnTo>
                  <a:lnTo>
                    <a:pt x="814067" y="813044"/>
                  </a:lnTo>
                  <a:lnTo>
                    <a:pt x="808859" y="837749"/>
                  </a:lnTo>
                  <a:lnTo>
                    <a:pt x="794769" y="858699"/>
                  </a:lnTo>
                  <a:lnTo>
                    <a:pt x="777184" y="870338"/>
                  </a:lnTo>
                  <a:lnTo>
                    <a:pt x="767991" y="874070"/>
                  </a:lnTo>
                  <a:lnTo>
                    <a:pt x="747262" y="877976"/>
                  </a:lnTo>
                  <a:lnTo>
                    <a:pt x="722557" y="872769"/>
                  </a:lnTo>
                  <a:lnTo>
                    <a:pt x="701608" y="858679"/>
                  </a:lnTo>
                  <a:lnTo>
                    <a:pt x="687177" y="836873"/>
                  </a:lnTo>
                  <a:lnTo>
                    <a:pt x="682347" y="813746"/>
                  </a:lnTo>
                  <a:lnTo>
                    <a:pt x="685751" y="791204"/>
                  </a:lnTo>
                  <a:lnTo>
                    <a:pt x="696538" y="771255"/>
                  </a:lnTo>
                  <a:lnTo>
                    <a:pt x="713856" y="755911"/>
                  </a:lnTo>
                  <a:lnTo>
                    <a:pt x="584228" y="476096"/>
                  </a:lnTo>
                  <a:lnTo>
                    <a:pt x="544110" y="486221"/>
                  </a:lnTo>
                  <a:lnTo>
                    <a:pt x="504129" y="485237"/>
                  </a:lnTo>
                  <a:lnTo>
                    <a:pt x="466294" y="473996"/>
                  </a:lnTo>
                  <a:lnTo>
                    <a:pt x="432613" y="453346"/>
                  </a:lnTo>
                  <a:lnTo>
                    <a:pt x="227502" y="681576"/>
                  </a:lnTo>
                  <a:lnTo>
                    <a:pt x="232305" y="687005"/>
                  </a:lnTo>
                  <a:lnTo>
                    <a:pt x="236282" y="693332"/>
                  </a:lnTo>
                  <a:lnTo>
                    <a:pt x="239162" y="700431"/>
                  </a:lnTo>
                  <a:lnTo>
                    <a:pt x="244005" y="726130"/>
                  </a:lnTo>
                  <a:lnTo>
                    <a:pt x="238798" y="750835"/>
                  </a:lnTo>
                  <a:lnTo>
                    <a:pt x="224707" y="771785"/>
                  </a:lnTo>
                  <a:lnTo>
                    <a:pt x="202900" y="786219"/>
                  </a:lnTo>
                  <a:lnTo>
                    <a:pt x="177200" y="791062"/>
                  </a:lnTo>
                  <a:lnTo>
                    <a:pt x="152496" y="785855"/>
                  </a:lnTo>
                  <a:lnTo>
                    <a:pt x="131546" y="771764"/>
                  </a:lnTo>
                  <a:lnTo>
                    <a:pt x="117112" y="749957"/>
                  </a:lnTo>
                  <a:close/>
                </a:path>
              </a:pathLst>
            </a:custGeom>
            <a:solidFill>
              <a:srgbClr val="C70D8C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3499139" y="5112458"/>
            <a:ext cx="14484985" cy="787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04645" algn="l"/>
                <a:tab pos="2941955" algn="l"/>
                <a:tab pos="5193030" algn="l"/>
                <a:tab pos="7861300" algn="l"/>
                <a:tab pos="10669270" algn="l"/>
              </a:tabLst>
            </a:pPr>
            <a:r>
              <a:rPr dirty="0" sz="5000" spc="540">
                <a:solidFill>
                  <a:srgbClr val="F5F5F5"/>
                </a:solidFill>
                <a:latin typeface="Arial MT"/>
                <a:cs typeface="Arial MT"/>
              </a:rPr>
              <a:t>Ca</a:t>
            </a:r>
            <a:r>
              <a:rPr dirty="0" sz="5000" spc="-10">
                <a:solidFill>
                  <a:srgbClr val="F5F5F5"/>
                </a:solidFill>
                <a:latin typeface="Arial MT"/>
                <a:cs typeface="Arial MT"/>
              </a:rPr>
              <a:t>n</a:t>
            </a:r>
            <a:r>
              <a:rPr dirty="0" sz="5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5000" spc="615">
                <a:solidFill>
                  <a:srgbClr val="F5F5F5"/>
                </a:solidFill>
                <a:latin typeface="Arial MT"/>
                <a:cs typeface="Arial MT"/>
              </a:rPr>
              <a:t>th</a:t>
            </a:r>
            <a:r>
              <a:rPr dirty="0" sz="5000" spc="65">
                <a:solidFill>
                  <a:srgbClr val="F5F5F5"/>
                </a:solidFill>
                <a:latin typeface="Arial MT"/>
                <a:cs typeface="Arial MT"/>
              </a:rPr>
              <a:t>e</a:t>
            </a:r>
            <a:r>
              <a:rPr dirty="0" sz="5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5000" spc="640">
                <a:solidFill>
                  <a:srgbClr val="F5F5F5"/>
                </a:solidFill>
                <a:latin typeface="Arial MT"/>
                <a:cs typeface="Arial MT"/>
              </a:rPr>
              <a:t>moto</a:t>
            </a:r>
            <a:r>
              <a:rPr dirty="0" sz="5000" spc="90">
                <a:solidFill>
                  <a:srgbClr val="F5F5F5"/>
                </a:solidFill>
                <a:latin typeface="Arial MT"/>
                <a:cs typeface="Arial MT"/>
              </a:rPr>
              <a:t>r</a:t>
            </a:r>
            <a:r>
              <a:rPr dirty="0" sz="5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5000" spc="570">
                <a:solidFill>
                  <a:srgbClr val="F5F5F5"/>
                </a:solidFill>
                <a:latin typeface="Arial MT"/>
                <a:cs typeface="Arial MT"/>
              </a:rPr>
              <a:t>syste</a:t>
            </a:r>
            <a:r>
              <a:rPr dirty="0" sz="5000" spc="20">
                <a:solidFill>
                  <a:srgbClr val="F5F5F5"/>
                </a:solidFill>
                <a:latin typeface="Arial MT"/>
                <a:cs typeface="Arial MT"/>
              </a:rPr>
              <a:t>m</a:t>
            </a:r>
            <a:r>
              <a:rPr dirty="0" sz="5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5000" spc="605">
                <a:solidFill>
                  <a:srgbClr val="F5F5F5"/>
                </a:solidFill>
                <a:latin typeface="Arial MT"/>
                <a:cs typeface="Arial MT"/>
              </a:rPr>
              <a:t>ascrib</a:t>
            </a:r>
            <a:r>
              <a:rPr dirty="0" sz="5000" spc="55">
                <a:solidFill>
                  <a:srgbClr val="F5F5F5"/>
                </a:solidFill>
                <a:latin typeface="Arial MT"/>
                <a:cs typeface="Arial MT"/>
              </a:rPr>
              <a:t>e</a:t>
            </a:r>
            <a:r>
              <a:rPr dirty="0" sz="5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5000" spc="545">
                <a:solidFill>
                  <a:srgbClr val="F5F5F5"/>
                </a:solidFill>
                <a:latin typeface="Arial MT"/>
                <a:cs typeface="Arial MT"/>
              </a:rPr>
              <a:t>intentions</a:t>
            </a:r>
            <a:r>
              <a:rPr dirty="0" sz="5000" spc="-5">
                <a:solidFill>
                  <a:srgbClr val="F5F5F5"/>
                </a:solidFill>
                <a:latin typeface="Arial MT"/>
                <a:cs typeface="Arial MT"/>
              </a:rPr>
              <a:t>?</a:t>
            </a:r>
            <a:endParaRPr sz="50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947244" y="8949831"/>
            <a:ext cx="1155963" cy="1154856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-1072" y="0"/>
            <a:ext cx="14697710" cy="10113010"/>
            <a:chOff x="-1072" y="0"/>
            <a:chExt cx="14697710" cy="10113010"/>
          </a:xfrm>
        </p:grpSpPr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54142" y="752544"/>
              <a:ext cx="7779808" cy="878177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9101" y="0"/>
              <a:ext cx="5130418" cy="382151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11581" y="596"/>
              <a:ext cx="4985011" cy="288511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49281" y="189124"/>
              <a:ext cx="3423983" cy="215201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98456" y="612213"/>
              <a:ext cx="3360138" cy="155859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072" y="0"/>
              <a:ext cx="1566248" cy="1539281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96442" y="9245462"/>
              <a:ext cx="848613" cy="867349"/>
            </a:xfrm>
            <a:prstGeom prst="rect">
              <a:avLst/>
            </a:prstGeom>
          </p:spPr>
        </p:pic>
      </p:grpSp>
      <p:sp>
        <p:nvSpPr>
          <p:cNvPr id="19" name="object 19" descr=""/>
          <p:cNvSpPr/>
          <p:nvPr/>
        </p:nvSpPr>
        <p:spPr>
          <a:xfrm>
            <a:off x="16638085" y="1310990"/>
            <a:ext cx="31750" cy="1905"/>
          </a:xfrm>
          <a:custGeom>
            <a:avLst/>
            <a:gdLst/>
            <a:ahLst/>
            <a:cxnLst/>
            <a:rect l="l" t="t" r="r" b="b"/>
            <a:pathLst>
              <a:path w="31750" h="1905">
                <a:moveTo>
                  <a:pt x="31345" y="1739"/>
                </a:moveTo>
                <a:lnTo>
                  <a:pt x="0" y="1739"/>
                </a:lnTo>
                <a:lnTo>
                  <a:pt x="24495" y="0"/>
                </a:lnTo>
                <a:lnTo>
                  <a:pt x="31345" y="1739"/>
                </a:lnTo>
                <a:close/>
              </a:path>
            </a:pathLst>
          </a:custGeom>
          <a:solidFill>
            <a:srgbClr val="F5F5F5">
              <a:alpha val="31999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object 20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6764206" y="303079"/>
            <a:ext cx="985221" cy="985221"/>
          </a:xfrm>
          <a:prstGeom prst="rect">
            <a:avLst/>
          </a:prstGeom>
        </p:spPr>
      </p:pic>
      <p:sp>
        <p:nvSpPr>
          <p:cNvPr id="21" name="object 21" descr=""/>
          <p:cNvSpPr txBox="1"/>
          <p:nvPr/>
        </p:nvSpPr>
        <p:spPr>
          <a:xfrm>
            <a:off x="9672301" y="8735086"/>
            <a:ext cx="2997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32130" algn="l"/>
                <a:tab pos="1861185" algn="l"/>
              </a:tabLst>
            </a:pPr>
            <a:r>
              <a:rPr dirty="0" sz="2400" spc="90">
                <a:solidFill>
                  <a:srgbClr val="F5F5F5"/>
                </a:solidFill>
                <a:latin typeface="Arial MT"/>
                <a:cs typeface="Arial MT"/>
              </a:rPr>
              <a:t>By</a:t>
            </a:r>
            <a:r>
              <a:rPr dirty="0" sz="24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400" spc="235">
                <a:solidFill>
                  <a:srgbClr val="F5F5F5"/>
                </a:solidFill>
                <a:latin typeface="Arial MT"/>
                <a:cs typeface="Arial MT"/>
              </a:rPr>
              <a:t>Juliana</a:t>
            </a:r>
            <a:r>
              <a:rPr dirty="0" sz="24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400" spc="210">
                <a:solidFill>
                  <a:srgbClr val="F5F5F5"/>
                </a:solidFill>
                <a:latin typeface="Arial MT"/>
                <a:cs typeface="Arial MT"/>
              </a:rPr>
              <a:t>Guerra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4932" y="0"/>
            <a:ext cx="7233066" cy="10286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71779" y="873014"/>
            <a:ext cx="7187565" cy="13208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0" spc="-810">
                <a:solidFill>
                  <a:srgbClr val="FAB40F"/>
                </a:solidFill>
              </a:rPr>
              <a:t>Table</a:t>
            </a:r>
            <a:r>
              <a:rPr dirty="0" sz="8500" spc="-1025">
                <a:solidFill>
                  <a:srgbClr val="FAB40F"/>
                </a:solidFill>
              </a:rPr>
              <a:t> </a:t>
            </a:r>
            <a:r>
              <a:rPr dirty="0" sz="8500" spc="-605">
                <a:solidFill>
                  <a:srgbClr val="FAB40F"/>
                </a:solidFill>
              </a:rPr>
              <a:t>of</a:t>
            </a:r>
            <a:r>
              <a:rPr dirty="0" sz="8500" spc="-1025">
                <a:solidFill>
                  <a:srgbClr val="FAB40F"/>
                </a:solidFill>
              </a:rPr>
              <a:t> </a:t>
            </a:r>
            <a:r>
              <a:rPr dirty="0" sz="8500" spc="-910">
                <a:solidFill>
                  <a:srgbClr val="FAB40F"/>
                </a:solidFill>
              </a:rPr>
              <a:t>con</a:t>
            </a:r>
            <a:r>
              <a:rPr dirty="0" cap="small" sz="8500" spc="-910">
                <a:solidFill>
                  <a:srgbClr val="FAB40F"/>
                </a:solidFill>
              </a:rPr>
              <a:t>t</a:t>
            </a:r>
            <a:r>
              <a:rPr dirty="0" sz="8500" spc="-910">
                <a:solidFill>
                  <a:srgbClr val="FAB40F"/>
                </a:solidFill>
              </a:rPr>
              <a:t>en</a:t>
            </a:r>
            <a:r>
              <a:rPr dirty="0" cap="small" sz="8500" spc="-910">
                <a:solidFill>
                  <a:srgbClr val="FAB40F"/>
                </a:solidFill>
              </a:rPr>
              <a:t>t</a:t>
            </a:r>
            <a:r>
              <a:rPr dirty="0" sz="8500" spc="-910">
                <a:solidFill>
                  <a:srgbClr val="FAB40F"/>
                </a:solidFill>
              </a:rPr>
              <a:t>s:</a:t>
            </a:r>
            <a:endParaRPr sz="8500"/>
          </a:p>
        </p:txBody>
      </p:sp>
      <p:sp>
        <p:nvSpPr>
          <p:cNvPr id="4" name="object 4" descr=""/>
          <p:cNvSpPr/>
          <p:nvPr/>
        </p:nvSpPr>
        <p:spPr>
          <a:xfrm>
            <a:off x="1028703" y="3687339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421877" y="591198"/>
                </a:moveTo>
                <a:lnTo>
                  <a:pt x="405238" y="587838"/>
                </a:lnTo>
                <a:lnTo>
                  <a:pt x="391650" y="578677"/>
                </a:lnTo>
                <a:lnTo>
                  <a:pt x="382488" y="565089"/>
                </a:lnTo>
                <a:lnTo>
                  <a:pt x="379129" y="548449"/>
                </a:lnTo>
                <a:lnTo>
                  <a:pt x="380544" y="537501"/>
                </a:lnTo>
                <a:lnTo>
                  <a:pt x="384548" y="527604"/>
                </a:lnTo>
                <a:lnTo>
                  <a:pt x="390778" y="519121"/>
                </a:lnTo>
                <a:lnTo>
                  <a:pt x="398872" y="512415"/>
                </a:lnTo>
                <a:lnTo>
                  <a:pt x="311661" y="333347"/>
                </a:lnTo>
                <a:lnTo>
                  <a:pt x="302598" y="336696"/>
                </a:lnTo>
                <a:lnTo>
                  <a:pt x="293139" y="339151"/>
                </a:lnTo>
                <a:lnTo>
                  <a:pt x="283335" y="340661"/>
                </a:lnTo>
                <a:lnTo>
                  <a:pt x="273236" y="341176"/>
                </a:lnTo>
                <a:lnTo>
                  <a:pt x="266448" y="341176"/>
                </a:lnTo>
                <a:lnTo>
                  <a:pt x="259817" y="340486"/>
                </a:lnTo>
                <a:lnTo>
                  <a:pt x="253420" y="339170"/>
                </a:lnTo>
                <a:lnTo>
                  <a:pt x="212739" y="496094"/>
                </a:lnTo>
                <a:lnTo>
                  <a:pt x="223762" y="502377"/>
                </a:lnTo>
                <a:lnTo>
                  <a:pt x="232415" y="511538"/>
                </a:lnTo>
                <a:lnTo>
                  <a:pt x="238069" y="522949"/>
                </a:lnTo>
                <a:lnTo>
                  <a:pt x="240093" y="535982"/>
                </a:lnTo>
                <a:lnTo>
                  <a:pt x="236734" y="552622"/>
                </a:lnTo>
                <a:lnTo>
                  <a:pt x="227572" y="566210"/>
                </a:lnTo>
                <a:lnTo>
                  <a:pt x="213984" y="575371"/>
                </a:lnTo>
                <a:lnTo>
                  <a:pt x="197345" y="578730"/>
                </a:lnTo>
                <a:lnTo>
                  <a:pt x="180706" y="575371"/>
                </a:lnTo>
                <a:lnTo>
                  <a:pt x="167118" y="566210"/>
                </a:lnTo>
                <a:lnTo>
                  <a:pt x="157956" y="552622"/>
                </a:lnTo>
                <a:lnTo>
                  <a:pt x="154597" y="535982"/>
                </a:lnTo>
                <a:lnTo>
                  <a:pt x="157956" y="519343"/>
                </a:lnTo>
                <a:lnTo>
                  <a:pt x="167118" y="505755"/>
                </a:lnTo>
                <a:lnTo>
                  <a:pt x="180706" y="496593"/>
                </a:lnTo>
                <a:lnTo>
                  <a:pt x="197345" y="493234"/>
                </a:lnTo>
                <a:lnTo>
                  <a:pt x="199353" y="493234"/>
                </a:lnTo>
                <a:lnTo>
                  <a:pt x="201332" y="493376"/>
                </a:lnTo>
                <a:lnTo>
                  <a:pt x="203268" y="493643"/>
                </a:lnTo>
                <a:lnTo>
                  <a:pt x="243948" y="336721"/>
                </a:lnTo>
                <a:lnTo>
                  <a:pt x="225749" y="328911"/>
                </a:lnTo>
                <a:lnTo>
                  <a:pt x="209673" y="317742"/>
                </a:lnTo>
                <a:lnTo>
                  <a:pt x="196162" y="303657"/>
                </a:lnTo>
                <a:lnTo>
                  <a:pt x="185657" y="287100"/>
                </a:lnTo>
                <a:lnTo>
                  <a:pt x="83604" y="331967"/>
                </a:lnTo>
                <a:lnTo>
                  <a:pt x="84831" y="335952"/>
                </a:lnTo>
                <a:lnTo>
                  <a:pt x="85496" y="340189"/>
                </a:lnTo>
                <a:lnTo>
                  <a:pt x="85496" y="344577"/>
                </a:lnTo>
                <a:lnTo>
                  <a:pt x="82136" y="361217"/>
                </a:lnTo>
                <a:lnTo>
                  <a:pt x="72975" y="374805"/>
                </a:lnTo>
                <a:lnTo>
                  <a:pt x="59387" y="383966"/>
                </a:lnTo>
                <a:lnTo>
                  <a:pt x="42748" y="387326"/>
                </a:lnTo>
                <a:lnTo>
                  <a:pt x="26108" y="383966"/>
                </a:lnTo>
                <a:lnTo>
                  <a:pt x="12520" y="374805"/>
                </a:lnTo>
                <a:lnTo>
                  <a:pt x="3359" y="361217"/>
                </a:lnTo>
                <a:lnTo>
                  <a:pt x="0" y="344577"/>
                </a:lnTo>
                <a:lnTo>
                  <a:pt x="3359" y="327938"/>
                </a:lnTo>
                <a:lnTo>
                  <a:pt x="12520" y="314350"/>
                </a:lnTo>
                <a:lnTo>
                  <a:pt x="26108" y="305189"/>
                </a:lnTo>
                <a:lnTo>
                  <a:pt x="42748" y="301829"/>
                </a:lnTo>
                <a:lnTo>
                  <a:pt x="54110" y="303356"/>
                </a:lnTo>
                <a:lnTo>
                  <a:pt x="64320" y="307666"/>
                </a:lnTo>
                <a:lnTo>
                  <a:pt x="72971" y="314349"/>
                </a:lnTo>
                <a:lnTo>
                  <a:pt x="79654" y="322999"/>
                </a:lnTo>
                <a:lnTo>
                  <a:pt x="181707" y="278132"/>
                </a:lnTo>
                <a:lnTo>
                  <a:pt x="178962" y="269838"/>
                </a:lnTo>
                <a:lnTo>
                  <a:pt x="176955" y="261234"/>
                </a:lnTo>
                <a:lnTo>
                  <a:pt x="175723" y="252358"/>
                </a:lnTo>
                <a:lnTo>
                  <a:pt x="175304" y="243246"/>
                </a:lnTo>
                <a:lnTo>
                  <a:pt x="183000" y="205127"/>
                </a:lnTo>
                <a:lnTo>
                  <a:pt x="203988" y="173999"/>
                </a:lnTo>
                <a:lnTo>
                  <a:pt x="235117" y="153010"/>
                </a:lnTo>
                <a:lnTo>
                  <a:pt x="273236" y="145314"/>
                </a:lnTo>
                <a:lnTo>
                  <a:pt x="281683" y="145314"/>
                </a:lnTo>
                <a:lnTo>
                  <a:pt x="289879" y="146382"/>
                </a:lnTo>
                <a:lnTo>
                  <a:pt x="297698" y="148395"/>
                </a:lnTo>
                <a:lnTo>
                  <a:pt x="318467" y="81837"/>
                </a:lnTo>
                <a:lnTo>
                  <a:pt x="308177" y="75377"/>
                </a:lnTo>
                <a:lnTo>
                  <a:pt x="300141" y="66339"/>
                </a:lnTo>
                <a:lnTo>
                  <a:pt x="294912" y="55278"/>
                </a:lnTo>
                <a:lnTo>
                  <a:pt x="293046" y="42748"/>
                </a:lnTo>
                <a:lnTo>
                  <a:pt x="296406" y="26108"/>
                </a:lnTo>
                <a:lnTo>
                  <a:pt x="305567" y="12520"/>
                </a:lnTo>
                <a:lnTo>
                  <a:pt x="319155" y="3359"/>
                </a:lnTo>
                <a:lnTo>
                  <a:pt x="335794" y="0"/>
                </a:lnTo>
                <a:lnTo>
                  <a:pt x="352434" y="3359"/>
                </a:lnTo>
                <a:lnTo>
                  <a:pt x="366022" y="12520"/>
                </a:lnTo>
                <a:lnTo>
                  <a:pt x="375183" y="26108"/>
                </a:lnTo>
                <a:lnTo>
                  <a:pt x="378543" y="42748"/>
                </a:lnTo>
                <a:lnTo>
                  <a:pt x="375183" y="59387"/>
                </a:lnTo>
                <a:lnTo>
                  <a:pt x="366022" y="72975"/>
                </a:lnTo>
                <a:lnTo>
                  <a:pt x="352434" y="82136"/>
                </a:lnTo>
                <a:lnTo>
                  <a:pt x="335794" y="85496"/>
                </a:lnTo>
                <a:lnTo>
                  <a:pt x="333070" y="85496"/>
                </a:lnTo>
                <a:lnTo>
                  <a:pt x="330405" y="85238"/>
                </a:lnTo>
                <a:lnTo>
                  <a:pt x="327820" y="84750"/>
                </a:lnTo>
                <a:lnTo>
                  <a:pt x="307052" y="151314"/>
                </a:lnTo>
                <a:lnTo>
                  <a:pt x="331049" y="164196"/>
                </a:lnTo>
                <a:lnTo>
                  <a:pt x="350440" y="182995"/>
                </a:lnTo>
                <a:lnTo>
                  <a:pt x="364048" y="206533"/>
                </a:lnTo>
                <a:lnTo>
                  <a:pt x="370696" y="233631"/>
                </a:lnTo>
                <a:lnTo>
                  <a:pt x="570632" y="223957"/>
                </a:lnTo>
                <a:lnTo>
                  <a:pt x="574727" y="208318"/>
                </a:lnTo>
                <a:lnTo>
                  <a:pt x="584010" y="195643"/>
                </a:lnTo>
                <a:lnTo>
                  <a:pt x="597268" y="187146"/>
                </a:lnTo>
                <a:lnTo>
                  <a:pt x="613284" y="184044"/>
                </a:lnTo>
                <a:lnTo>
                  <a:pt x="629923" y="187403"/>
                </a:lnTo>
                <a:lnTo>
                  <a:pt x="643511" y="196564"/>
                </a:lnTo>
                <a:lnTo>
                  <a:pt x="652673" y="210152"/>
                </a:lnTo>
                <a:lnTo>
                  <a:pt x="656032" y="226792"/>
                </a:lnTo>
                <a:lnTo>
                  <a:pt x="652673" y="243431"/>
                </a:lnTo>
                <a:lnTo>
                  <a:pt x="643511" y="257019"/>
                </a:lnTo>
                <a:lnTo>
                  <a:pt x="629923" y="266180"/>
                </a:lnTo>
                <a:lnTo>
                  <a:pt x="613284" y="269540"/>
                </a:lnTo>
                <a:lnTo>
                  <a:pt x="598197" y="266799"/>
                </a:lnTo>
                <a:lnTo>
                  <a:pt x="585469" y="259249"/>
                </a:lnTo>
                <a:lnTo>
                  <a:pt x="576104" y="247893"/>
                </a:lnTo>
                <a:lnTo>
                  <a:pt x="571102" y="233731"/>
                </a:lnTo>
                <a:lnTo>
                  <a:pt x="371166" y="243406"/>
                </a:lnTo>
                <a:lnTo>
                  <a:pt x="367464" y="270006"/>
                </a:lnTo>
                <a:lnTo>
                  <a:pt x="357115" y="293813"/>
                </a:lnTo>
                <a:lnTo>
                  <a:pt x="341120" y="313825"/>
                </a:lnTo>
                <a:lnTo>
                  <a:pt x="320479" y="329043"/>
                </a:lnTo>
                <a:lnTo>
                  <a:pt x="407690" y="508113"/>
                </a:lnTo>
                <a:lnTo>
                  <a:pt x="412128" y="506549"/>
                </a:lnTo>
                <a:lnTo>
                  <a:pt x="416904" y="505701"/>
                </a:lnTo>
                <a:lnTo>
                  <a:pt x="421877" y="505701"/>
                </a:lnTo>
                <a:lnTo>
                  <a:pt x="438516" y="509061"/>
                </a:lnTo>
                <a:lnTo>
                  <a:pt x="452104" y="518222"/>
                </a:lnTo>
                <a:lnTo>
                  <a:pt x="461266" y="531810"/>
                </a:lnTo>
                <a:lnTo>
                  <a:pt x="464625" y="548449"/>
                </a:lnTo>
                <a:lnTo>
                  <a:pt x="461266" y="565089"/>
                </a:lnTo>
                <a:lnTo>
                  <a:pt x="452104" y="578677"/>
                </a:lnTo>
                <a:lnTo>
                  <a:pt x="438516" y="587838"/>
                </a:lnTo>
                <a:lnTo>
                  <a:pt x="421877" y="591198"/>
                </a:lnTo>
                <a:close/>
              </a:path>
            </a:pathLst>
          </a:custGeom>
          <a:solidFill>
            <a:srgbClr val="BA9C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1028697" y="4786135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1028697" y="5884934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591198"/>
                </a:moveTo>
                <a:lnTo>
                  <a:pt x="250794" y="587838"/>
                </a:lnTo>
                <a:lnTo>
                  <a:pt x="264382" y="578677"/>
                </a:lnTo>
                <a:lnTo>
                  <a:pt x="273543" y="565089"/>
                </a:lnTo>
                <a:lnTo>
                  <a:pt x="276903" y="548449"/>
                </a:lnTo>
                <a:lnTo>
                  <a:pt x="275487" y="537501"/>
                </a:lnTo>
                <a:lnTo>
                  <a:pt x="271483" y="527604"/>
                </a:lnTo>
                <a:lnTo>
                  <a:pt x="265253" y="519121"/>
                </a:lnTo>
                <a:lnTo>
                  <a:pt x="257159" y="512415"/>
                </a:lnTo>
                <a:lnTo>
                  <a:pt x="344371" y="333347"/>
                </a:lnTo>
                <a:lnTo>
                  <a:pt x="353433" y="336696"/>
                </a:lnTo>
                <a:lnTo>
                  <a:pt x="362892" y="339151"/>
                </a:lnTo>
                <a:lnTo>
                  <a:pt x="372696" y="340661"/>
                </a:lnTo>
                <a:lnTo>
                  <a:pt x="382795" y="341176"/>
                </a:lnTo>
                <a:lnTo>
                  <a:pt x="389584" y="341176"/>
                </a:lnTo>
                <a:lnTo>
                  <a:pt x="396215" y="340486"/>
                </a:lnTo>
                <a:lnTo>
                  <a:pt x="402612" y="339170"/>
                </a:lnTo>
                <a:lnTo>
                  <a:pt x="443292" y="496094"/>
                </a:lnTo>
                <a:lnTo>
                  <a:pt x="432269" y="502377"/>
                </a:lnTo>
                <a:lnTo>
                  <a:pt x="423616" y="511538"/>
                </a:lnTo>
                <a:lnTo>
                  <a:pt x="417963" y="522949"/>
                </a:lnTo>
                <a:lnTo>
                  <a:pt x="415938" y="535982"/>
                </a:lnTo>
                <a:lnTo>
                  <a:pt x="419298" y="552622"/>
                </a:lnTo>
                <a:lnTo>
                  <a:pt x="428459" y="566210"/>
                </a:lnTo>
                <a:lnTo>
                  <a:pt x="442047" y="575371"/>
                </a:lnTo>
                <a:lnTo>
                  <a:pt x="458687" y="578730"/>
                </a:lnTo>
                <a:lnTo>
                  <a:pt x="475326" y="575371"/>
                </a:lnTo>
                <a:lnTo>
                  <a:pt x="488914" y="566210"/>
                </a:lnTo>
                <a:lnTo>
                  <a:pt x="498075" y="552622"/>
                </a:lnTo>
                <a:lnTo>
                  <a:pt x="501435" y="535982"/>
                </a:lnTo>
                <a:lnTo>
                  <a:pt x="498075" y="519343"/>
                </a:lnTo>
                <a:lnTo>
                  <a:pt x="488914" y="505755"/>
                </a:lnTo>
                <a:lnTo>
                  <a:pt x="475326" y="496593"/>
                </a:lnTo>
                <a:lnTo>
                  <a:pt x="458687" y="493234"/>
                </a:lnTo>
                <a:lnTo>
                  <a:pt x="456678" y="493234"/>
                </a:lnTo>
                <a:lnTo>
                  <a:pt x="454699" y="493376"/>
                </a:lnTo>
                <a:lnTo>
                  <a:pt x="452764" y="493643"/>
                </a:lnTo>
                <a:lnTo>
                  <a:pt x="412083" y="336721"/>
                </a:lnTo>
                <a:lnTo>
                  <a:pt x="430282" y="328911"/>
                </a:lnTo>
                <a:lnTo>
                  <a:pt x="446359" y="317742"/>
                </a:lnTo>
                <a:lnTo>
                  <a:pt x="459870" y="303657"/>
                </a:lnTo>
                <a:lnTo>
                  <a:pt x="470375" y="287100"/>
                </a:lnTo>
                <a:lnTo>
                  <a:pt x="572428" y="331967"/>
                </a:lnTo>
                <a:lnTo>
                  <a:pt x="571200" y="335952"/>
                </a:lnTo>
                <a:lnTo>
                  <a:pt x="570536" y="340189"/>
                </a:lnTo>
                <a:lnTo>
                  <a:pt x="570536" y="344577"/>
                </a:lnTo>
                <a:lnTo>
                  <a:pt x="573895" y="361217"/>
                </a:lnTo>
                <a:lnTo>
                  <a:pt x="583056" y="374805"/>
                </a:lnTo>
                <a:lnTo>
                  <a:pt x="596644" y="383966"/>
                </a:lnTo>
                <a:lnTo>
                  <a:pt x="613284" y="387326"/>
                </a:lnTo>
                <a:lnTo>
                  <a:pt x="629923" y="383966"/>
                </a:lnTo>
                <a:lnTo>
                  <a:pt x="643511" y="374805"/>
                </a:lnTo>
                <a:lnTo>
                  <a:pt x="652673" y="361217"/>
                </a:lnTo>
                <a:lnTo>
                  <a:pt x="656032" y="344577"/>
                </a:lnTo>
                <a:lnTo>
                  <a:pt x="652673" y="327938"/>
                </a:lnTo>
                <a:lnTo>
                  <a:pt x="643511" y="314350"/>
                </a:lnTo>
                <a:lnTo>
                  <a:pt x="629923" y="305189"/>
                </a:lnTo>
                <a:lnTo>
                  <a:pt x="613284" y="301829"/>
                </a:lnTo>
                <a:lnTo>
                  <a:pt x="601922" y="303356"/>
                </a:lnTo>
                <a:lnTo>
                  <a:pt x="591711" y="307666"/>
                </a:lnTo>
                <a:lnTo>
                  <a:pt x="583061" y="314349"/>
                </a:lnTo>
                <a:lnTo>
                  <a:pt x="576378" y="322999"/>
                </a:lnTo>
                <a:lnTo>
                  <a:pt x="474325" y="278132"/>
                </a:lnTo>
                <a:lnTo>
                  <a:pt x="477070" y="269838"/>
                </a:lnTo>
                <a:lnTo>
                  <a:pt x="479077" y="261234"/>
                </a:lnTo>
                <a:lnTo>
                  <a:pt x="480309" y="252358"/>
                </a:lnTo>
                <a:lnTo>
                  <a:pt x="480728" y="243246"/>
                </a:lnTo>
                <a:lnTo>
                  <a:pt x="473031" y="205127"/>
                </a:lnTo>
                <a:lnTo>
                  <a:pt x="452043" y="173999"/>
                </a:lnTo>
                <a:lnTo>
                  <a:pt x="420914" y="153010"/>
                </a:lnTo>
                <a:lnTo>
                  <a:pt x="382795" y="145314"/>
                </a:lnTo>
                <a:lnTo>
                  <a:pt x="374349" y="145314"/>
                </a:lnTo>
                <a:lnTo>
                  <a:pt x="366152" y="146382"/>
                </a:lnTo>
                <a:lnTo>
                  <a:pt x="358333" y="148395"/>
                </a:lnTo>
                <a:lnTo>
                  <a:pt x="337565" y="81837"/>
                </a:lnTo>
                <a:lnTo>
                  <a:pt x="347854" y="75377"/>
                </a:lnTo>
                <a:lnTo>
                  <a:pt x="355891" y="66339"/>
                </a:lnTo>
                <a:lnTo>
                  <a:pt x="361119" y="55278"/>
                </a:lnTo>
                <a:lnTo>
                  <a:pt x="362985" y="42748"/>
                </a:lnTo>
                <a:lnTo>
                  <a:pt x="359626" y="26108"/>
                </a:lnTo>
                <a:lnTo>
                  <a:pt x="350464" y="12520"/>
                </a:lnTo>
                <a:lnTo>
                  <a:pt x="336876" y="3359"/>
                </a:lnTo>
                <a:lnTo>
                  <a:pt x="320237" y="0"/>
                </a:lnTo>
                <a:lnTo>
                  <a:pt x="303598" y="3359"/>
                </a:lnTo>
                <a:lnTo>
                  <a:pt x="290010" y="12520"/>
                </a:lnTo>
                <a:lnTo>
                  <a:pt x="280848" y="26108"/>
                </a:lnTo>
                <a:lnTo>
                  <a:pt x="277489" y="42748"/>
                </a:lnTo>
                <a:lnTo>
                  <a:pt x="280848" y="59387"/>
                </a:lnTo>
                <a:lnTo>
                  <a:pt x="290010" y="72975"/>
                </a:lnTo>
                <a:lnTo>
                  <a:pt x="303598" y="82136"/>
                </a:lnTo>
                <a:lnTo>
                  <a:pt x="320237" y="85496"/>
                </a:lnTo>
                <a:lnTo>
                  <a:pt x="322961" y="85496"/>
                </a:lnTo>
                <a:lnTo>
                  <a:pt x="325627" y="85238"/>
                </a:lnTo>
                <a:lnTo>
                  <a:pt x="328211" y="84750"/>
                </a:lnTo>
                <a:lnTo>
                  <a:pt x="348980" y="151314"/>
                </a:lnTo>
                <a:lnTo>
                  <a:pt x="324982" y="164196"/>
                </a:lnTo>
                <a:lnTo>
                  <a:pt x="305591" y="182995"/>
                </a:lnTo>
                <a:lnTo>
                  <a:pt x="291983" y="206533"/>
                </a:lnTo>
                <a:lnTo>
                  <a:pt x="285335" y="233631"/>
                </a:lnTo>
                <a:lnTo>
                  <a:pt x="85399" y="223957"/>
                </a:lnTo>
                <a:lnTo>
                  <a:pt x="81304" y="208318"/>
                </a:lnTo>
                <a:lnTo>
                  <a:pt x="72021" y="195643"/>
                </a:lnTo>
                <a:lnTo>
                  <a:pt x="58764" y="187146"/>
                </a:lnTo>
                <a:lnTo>
                  <a:pt x="42748" y="184044"/>
                </a:lnTo>
                <a:lnTo>
                  <a:pt x="26108" y="187403"/>
                </a:lnTo>
                <a:lnTo>
                  <a:pt x="12520" y="196564"/>
                </a:lnTo>
                <a:lnTo>
                  <a:pt x="3359" y="210152"/>
                </a:lnTo>
                <a:lnTo>
                  <a:pt x="0" y="226792"/>
                </a:lnTo>
                <a:lnTo>
                  <a:pt x="3359" y="243431"/>
                </a:lnTo>
                <a:lnTo>
                  <a:pt x="12520" y="257019"/>
                </a:lnTo>
                <a:lnTo>
                  <a:pt x="26108" y="266180"/>
                </a:lnTo>
                <a:lnTo>
                  <a:pt x="42748" y="269540"/>
                </a:lnTo>
                <a:lnTo>
                  <a:pt x="57834" y="266799"/>
                </a:lnTo>
                <a:lnTo>
                  <a:pt x="70562" y="259249"/>
                </a:lnTo>
                <a:lnTo>
                  <a:pt x="79928" y="247893"/>
                </a:lnTo>
                <a:lnTo>
                  <a:pt x="84929" y="233731"/>
                </a:lnTo>
                <a:lnTo>
                  <a:pt x="284865" y="243406"/>
                </a:lnTo>
                <a:lnTo>
                  <a:pt x="288567" y="270006"/>
                </a:lnTo>
                <a:lnTo>
                  <a:pt x="298916" y="293813"/>
                </a:lnTo>
                <a:lnTo>
                  <a:pt x="314912" y="313825"/>
                </a:lnTo>
                <a:lnTo>
                  <a:pt x="335553" y="329043"/>
                </a:lnTo>
                <a:lnTo>
                  <a:pt x="248341" y="508113"/>
                </a:lnTo>
                <a:lnTo>
                  <a:pt x="243903" y="506549"/>
                </a:lnTo>
                <a:lnTo>
                  <a:pt x="239127" y="505701"/>
                </a:lnTo>
                <a:lnTo>
                  <a:pt x="234155" y="505701"/>
                </a:lnTo>
                <a:lnTo>
                  <a:pt x="217515" y="509061"/>
                </a:lnTo>
                <a:lnTo>
                  <a:pt x="203927" y="518222"/>
                </a:lnTo>
                <a:lnTo>
                  <a:pt x="194766" y="531810"/>
                </a:lnTo>
                <a:lnTo>
                  <a:pt x="191406" y="548449"/>
                </a:lnTo>
                <a:lnTo>
                  <a:pt x="194766" y="565089"/>
                </a:lnTo>
                <a:lnTo>
                  <a:pt x="203927" y="578677"/>
                </a:lnTo>
                <a:lnTo>
                  <a:pt x="217515" y="587838"/>
                </a:lnTo>
                <a:lnTo>
                  <a:pt x="234155" y="591198"/>
                </a:lnTo>
                <a:close/>
              </a:path>
            </a:pathLst>
          </a:custGeom>
          <a:solidFill>
            <a:srgbClr val="C70D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/>
          <p:nvPr/>
        </p:nvSpPr>
        <p:spPr>
          <a:xfrm>
            <a:off x="1028697" y="6983731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F5F5F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1028703" y="8082529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421877" y="591198"/>
                </a:moveTo>
                <a:lnTo>
                  <a:pt x="405238" y="587838"/>
                </a:lnTo>
                <a:lnTo>
                  <a:pt x="391650" y="578677"/>
                </a:lnTo>
                <a:lnTo>
                  <a:pt x="382488" y="565089"/>
                </a:lnTo>
                <a:lnTo>
                  <a:pt x="379129" y="548449"/>
                </a:lnTo>
                <a:lnTo>
                  <a:pt x="380544" y="537501"/>
                </a:lnTo>
                <a:lnTo>
                  <a:pt x="384548" y="527604"/>
                </a:lnTo>
                <a:lnTo>
                  <a:pt x="390778" y="519121"/>
                </a:lnTo>
                <a:lnTo>
                  <a:pt x="398872" y="512415"/>
                </a:lnTo>
                <a:lnTo>
                  <a:pt x="311661" y="333347"/>
                </a:lnTo>
                <a:lnTo>
                  <a:pt x="302598" y="336696"/>
                </a:lnTo>
                <a:lnTo>
                  <a:pt x="293139" y="339151"/>
                </a:lnTo>
                <a:lnTo>
                  <a:pt x="283335" y="340661"/>
                </a:lnTo>
                <a:lnTo>
                  <a:pt x="273236" y="341176"/>
                </a:lnTo>
                <a:lnTo>
                  <a:pt x="266448" y="341176"/>
                </a:lnTo>
                <a:lnTo>
                  <a:pt x="259817" y="340486"/>
                </a:lnTo>
                <a:lnTo>
                  <a:pt x="253420" y="339170"/>
                </a:lnTo>
                <a:lnTo>
                  <a:pt x="212739" y="496094"/>
                </a:lnTo>
                <a:lnTo>
                  <a:pt x="223762" y="502377"/>
                </a:lnTo>
                <a:lnTo>
                  <a:pt x="232415" y="511538"/>
                </a:lnTo>
                <a:lnTo>
                  <a:pt x="238069" y="522949"/>
                </a:lnTo>
                <a:lnTo>
                  <a:pt x="240093" y="535982"/>
                </a:lnTo>
                <a:lnTo>
                  <a:pt x="236734" y="552622"/>
                </a:lnTo>
                <a:lnTo>
                  <a:pt x="227572" y="566210"/>
                </a:lnTo>
                <a:lnTo>
                  <a:pt x="213984" y="575371"/>
                </a:lnTo>
                <a:lnTo>
                  <a:pt x="197345" y="578730"/>
                </a:lnTo>
                <a:lnTo>
                  <a:pt x="180706" y="575371"/>
                </a:lnTo>
                <a:lnTo>
                  <a:pt x="167118" y="566210"/>
                </a:lnTo>
                <a:lnTo>
                  <a:pt x="157956" y="552622"/>
                </a:lnTo>
                <a:lnTo>
                  <a:pt x="154597" y="535982"/>
                </a:lnTo>
                <a:lnTo>
                  <a:pt x="157956" y="519343"/>
                </a:lnTo>
                <a:lnTo>
                  <a:pt x="167118" y="505755"/>
                </a:lnTo>
                <a:lnTo>
                  <a:pt x="180706" y="496593"/>
                </a:lnTo>
                <a:lnTo>
                  <a:pt x="197345" y="493234"/>
                </a:lnTo>
                <a:lnTo>
                  <a:pt x="199353" y="493234"/>
                </a:lnTo>
                <a:lnTo>
                  <a:pt x="201332" y="493376"/>
                </a:lnTo>
                <a:lnTo>
                  <a:pt x="203268" y="493643"/>
                </a:lnTo>
                <a:lnTo>
                  <a:pt x="243948" y="336721"/>
                </a:lnTo>
                <a:lnTo>
                  <a:pt x="225749" y="328911"/>
                </a:lnTo>
                <a:lnTo>
                  <a:pt x="209673" y="317742"/>
                </a:lnTo>
                <a:lnTo>
                  <a:pt x="196162" y="303657"/>
                </a:lnTo>
                <a:lnTo>
                  <a:pt x="185657" y="287100"/>
                </a:lnTo>
                <a:lnTo>
                  <a:pt x="83604" y="331967"/>
                </a:lnTo>
                <a:lnTo>
                  <a:pt x="84831" y="335952"/>
                </a:lnTo>
                <a:lnTo>
                  <a:pt x="85496" y="340189"/>
                </a:lnTo>
                <a:lnTo>
                  <a:pt x="85496" y="344577"/>
                </a:lnTo>
                <a:lnTo>
                  <a:pt x="82136" y="361217"/>
                </a:lnTo>
                <a:lnTo>
                  <a:pt x="72975" y="374805"/>
                </a:lnTo>
                <a:lnTo>
                  <a:pt x="59387" y="383966"/>
                </a:lnTo>
                <a:lnTo>
                  <a:pt x="42748" y="387326"/>
                </a:lnTo>
                <a:lnTo>
                  <a:pt x="26108" y="383966"/>
                </a:lnTo>
                <a:lnTo>
                  <a:pt x="12520" y="374805"/>
                </a:lnTo>
                <a:lnTo>
                  <a:pt x="3359" y="361217"/>
                </a:lnTo>
                <a:lnTo>
                  <a:pt x="0" y="344577"/>
                </a:lnTo>
                <a:lnTo>
                  <a:pt x="3359" y="327938"/>
                </a:lnTo>
                <a:lnTo>
                  <a:pt x="12520" y="314350"/>
                </a:lnTo>
                <a:lnTo>
                  <a:pt x="26108" y="305189"/>
                </a:lnTo>
                <a:lnTo>
                  <a:pt x="42748" y="301829"/>
                </a:lnTo>
                <a:lnTo>
                  <a:pt x="54110" y="303356"/>
                </a:lnTo>
                <a:lnTo>
                  <a:pt x="64320" y="307666"/>
                </a:lnTo>
                <a:lnTo>
                  <a:pt x="72971" y="314349"/>
                </a:lnTo>
                <a:lnTo>
                  <a:pt x="79654" y="322999"/>
                </a:lnTo>
                <a:lnTo>
                  <a:pt x="181707" y="278132"/>
                </a:lnTo>
                <a:lnTo>
                  <a:pt x="178962" y="269838"/>
                </a:lnTo>
                <a:lnTo>
                  <a:pt x="176955" y="261234"/>
                </a:lnTo>
                <a:lnTo>
                  <a:pt x="175723" y="252358"/>
                </a:lnTo>
                <a:lnTo>
                  <a:pt x="175304" y="243246"/>
                </a:lnTo>
                <a:lnTo>
                  <a:pt x="183000" y="205127"/>
                </a:lnTo>
                <a:lnTo>
                  <a:pt x="203988" y="173999"/>
                </a:lnTo>
                <a:lnTo>
                  <a:pt x="235117" y="153010"/>
                </a:lnTo>
                <a:lnTo>
                  <a:pt x="273236" y="145314"/>
                </a:lnTo>
                <a:lnTo>
                  <a:pt x="281683" y="145314"/>
                </a:lnTo>
                <a:lnTo>
                  <a:pt x="289879" y="146382"/>
                </a:lnTo>
                <a:lnTo>
                  <a:pt x="297698" y="148395"/>
                </a:lnTo>
                <a:lnTo>
                  <a:pt x="318467" y="81837"/>
                </a:lnTo>
                <a:lnTo>
                  <a:pt x="308177" y="75377"/>
                </a:lnTo>
                <a:lnTo>
                  <a:pt x="300141" y="66339"/>
                </a:lnTo>
                <a:lnTo>
                  <a:pt x="294912" y="55278"/>
                </a:lnTo>
                <a:lnTo>
                  <a:pt x="293046" y="42748"/>
                </a:lnTo>
                <a:lnTo>
                  <a:pt x="296406" y="26108"/>
                </a:lnTo>
                <a:lnTo>
                  <a:pt x="305567" y="12520"/>
                </a:lnTo>
                <a:lnTo>
                  <a:pt x="319155" y="3359"/>
                </a:lnTo>
                <a:lnTo>
                  <a:pt x="335794" y="0"/>
                </a:lnTo>
                <a:lnTo>
                  <a:pt x="352434" y="3359"/>
                </a:lnTo>
                <a:lnTo>
                  <a:pt x="366022" y="12520"/>
                </a:lnTo>
                <a:lnTo>
                  <a:pt x="375183" y="26108"/>
                </a:lnTo>
                <a:lnTo>
                  <a:pt x="378543" y="42748"/>
                </a:lnTo>
                <a:lnTo>
                  <a:pt x="375183" y="59387"/>
                </a:lnTo>
                <a:lnTo>
                  <a:pt x="366022" y="72975"/>
                </a:lnTo>
                <a:lnTo>
                  <a:pt x="352434" y="82136"/>
                </a:lnTo>
                <a:lnTo>
                  <a:pt x="335794" y="85496"/>
                </a:lnTo>
                <a:lnTo>
                  <a:pt x="333070" y="85496"/>
                </a:lnTo>
                <a:lnTo>
                  <a:pt x="330405" y="85238"/>
                </a:lnTo>
                <a:lnTo>
                  <a:pt x="327820" y="84750"/>
                </a:lnTo>
                <a:lnTo>
                  <a:pt x="307052" y="151314"/>
                </a:lnTo>
                <a:lnTo>
                  <a:pt x="331049" y="164196"/>
                </a:lnTo>
                <a:lnTo>
                  <a:pt x="350440" y="182995"/>
                </a:lnTo>
                <a:lnTo>
                  <a:pt x="364048" y="206533"/>
                </a:lnTo>
                <a:lnTo>
                  <a:pt x="370696" y="233631"/>
                </a:lnTo>
                <a:lnTo>
                  <a:pt x="570632" y="223957"/>
                </a:lnTo>
                <a:lnTo>
                  <a:pt x="574727" y="208318"/>
                </a:lnTo>
                <a:lnTo>
                  <a:pt x="584010" y="195643"/>
                </a:lnTo>
                <a:lnTo>
                  <a:pt x="597268" y="187146"/>
                </a:lnTo>
                <a:lnTo>
                  <a:pt x="613284" y="184044"/>
                </a:lnTo>
                <a:lnTo>
                  <a:pt x="629923" y="187403"/>
                </a:lnTo>
                <a:lnTo>
                  <a:pt x="643511" y="196564"/>
                </a:lnTo>
                <a:lnTo>
                  <a:pt x="652673" y="210152"/>
                </a:lnTo>
                <a:lnTo>
                  <a:pt x="656032" y="226792"/>
                </a:lnTo>
                <a:lnTo>
                  <a:pt x="652673" y="243431"/>
                </a:lnTo>
                <a:lnTo>
                  <a:pt x="643511" y="257019"/>
                </a:lnTo>
                <a:lnTo>
                  <a:pt x="629923" y="266180"/>
                </a:lnTo>
                <a:lnTo>
                  <a:pt x="613284" y="269540"/>
                </a:lnTo>
                <a:lnTo>
                  <a:pt x="598197" y="266799"/>
                </a:lnTo>
                <a:lnTo>
                  <a:pt x="585469" y="259249"/>
                </a:lnTo>
                <a:lnTo>
                  <a:pt x="576104" y="247893"/>
                </a:lnTo>
                <a:lnTo>
                  <a:pt x="571102" y="233731"/>
                </a:lnTo>
                <a:lnTo>
                  <a:pt x="371166" y="243406"/>
                </a:lnTo>
                <a:lnTo>
                  <a:pt x="367464" y="270006"/>
                </a:lnTo>
                <a:lnTo>
                  <a:pt x="357115" y="293813"/>
                </a:lnTo>
                <a:lnTo>
                  <a:pt x="341120" y="313825"/>
                </a:lnTo>
                <a:lnTo>
                  <a:pt x="320479" y="329043"/>
                </a:lnTo>
                <a:lnTo>
                  <a:pt x="407690" y="508113"/>
                </a:lnTo>
                <a:lnTo>
                  <a:pt x="412128" y="506549"/>
                </a:lnTo>
                <a:lnTo>
                  <a:pt x="416904" y="505701"/>
                </a:lnTo>
                <a:lnTo>
                  <a:pt x="421877" y="505701"/>
                </a:lnTo>
                <a:lnTo>
                  <a:pt x="438516" y="509061"/>
                </a:lnTo>
                <a:lnTo>
                  <a:pt x="452104" y="518222"/>
                </a:lnTo>
                <a:lnTo>
                  <a:pt x="461266" y="531810"/>
                </a:lnTo>
                <a:lnTo>
                  <a:pt x="464625" y="548449"/>
                </a:lnTo>
                <a:lnTo>
                  <a:pt x="461266" y="565089"/>
                </a:lnTo>
                <a:lnTo>
                  <a:pt x="452104" y="578677"/>
                </a:lnTo>
                <a:lnTo>
                  <a:pt x="438516" y="587838"/>
                </a:lnTo>
                <a:lnTo>
                  <a:pt x="421877" y="591198"/>
                </a:lnTo>
                <a:close/>
              </a:path>
            </a:pathLst>
          </a:custGeom>
          <a:solidFill>
            <a:srgbClr val="FAB40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/>
          <p:nvPr/>
        </p:nvSpPr>
        <p:spPr>
          <a:xfrm>
            <a:off x="1028697" y="9181326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83CC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2000354" y="2800510"/>
            <a:ext cx="8160384" cy="6878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80490" algn="l"/>
              </a:tabLst>
            </a:pPr>
            <a:r>
              <a:rPr dirty="0" sz="3000" spc="310">
                <a:solidFill>
                  <a:srgbClr val="F5F5F5"/>
                </a:solidFill>
                <a:latin typeface="Arial MT"/>
                <a:cs typeface="Arial MT"/>
              </a:rPr>
              <a:t>About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90">
                <a:solidFill>
                  <a:srgbClr val="F5F5F5"/>
                </a:solidFill>
                <a:latin typeface="Arial MT"/>
                <a:cs typeface="Arial MT"/>
              </a:rPr>
              <a:t>Me</a:t>
            </a:r>
            <a:endParaRPr sz="3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3000" spc="330">
                <a:solidFill>
                  <a:srgbClr val="F5F5F5"/>
                </a:solidFill>
                <a:latin typeface="Arial MT"/>
                <a:cs typeface="Arial MT"/>
              </a:rPr>
              <a:t>Introduction</a:t>
            </a:r>
            <a:endParaRPr sz="3000">
              <a:latin typeface="Arial MT"/>
              <a:cs typeface="Arial MT"/>
            </a:endParaRPr>
          </a:p>
          <a:p>
            <a:pPr marL="12700" marR="1437005">
              <a:lnSpc>
                <a:spcPts val="8740"/>
              </a:lnSpc>
              <a:spcBef>
                <a:spcPts val="695"/>
              </a:spcBef>
              <a:tabLst>
                <a:tab pos="1443990" algn="l"/>
                <a:tab pos="1948180" algn="l"/>
                <a:tab pos="1988820" algn="l"/>
                <a:tab pos="2492375" algn="l"/>
                <a:tab pos="3005455" algn="l"/>
                <a:tab pos="3903345" algn="l"/>
                <a:tab pos="4407535" algn="l"/>
              </a:tabLst>
            </a:pPr>
            <a:r>
              <a:rPr dirty="0" sz="3000" spc="305">
                <a:solidFill>
                  <a:srgbClr val="F5F5F5"/>
                </a:solidFill>
                <a:latin typeface="Arial MT"/>
                <a:cs typeface="Arial MT"/>
              </a:rPr>
              <a:t>Iacoboni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204">
                <a:solidFill>
                  <a:srgbClr val="F5F5F5"/>
                </a:solidFill>
                <a:latin typeface="Arial MT"/>
                <a:cs typeface="Arial MT"/>
              </a:rPr>
              <a:t>et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170">
                <a:solidFill>
                  <a:srgbClr val="F5F5F5"/>
                </a:solidFill>
                <a:latin typeface="Arial MT"/>
                <a:cs typeface="Arial MT"/>
              </a:rPr>
              <a:t>al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-27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229">
                <a:solidFill>
                  <a:srgbClr val="F5F5F5"/>
                </a:solidFill>
                <a:latin typeface="Arial MT"/>
                <a:cs typeface="Arial MT"/>
              </a:rPr>
              <a:t>2005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32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315">
                <a:solidFill>
                  <a:srgbClr val="F5F5F5"/>
                </a:solidFill>
                <a:latin typeface="Arial MT"/>
                <a:cs typeface="Arial MT"/>
              </a:rPr>
              <a:t>experiment </a:t>
            </a:r>
            <a:r>
              <a:rPr dirty="0" sz="3000" spc="254">
                <a:solidFill>
                  <a:srgbClr val="F5F5F5"/>
                </a:solidFill>
                <a:latin typeface="Arial MT"/>
                <a:cs typeface="Arial MT"/>
              </a:rPr>
              <a:t>Bonini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204">
                <a:solidFill>
                  <a:srgbClr val="F5F5F5"/>
                </a:solidFill>
                <a:latin typeface="Arial MT"/>
                <a:cs typeface="Arial MT"/>
              </a:rPr>
              <a:t>et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	</a:t>
            </a:r>
            <a:r>
              <a:rPr dirty="0" sz="3000" spc="170">
                <a:solidFill>
                  <a:srgbClr val="F5F5F5"/>
                </a:solidFill>
                <a:latin typeface="Arial MT"/>
                <a:cs typeface="Arial MT"/>
              </a:rPr>
              <a:t>al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-7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27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229">
                <a:solidFill>
                  <a:srgbClr val="F5F5F5"/>
                </a:solidFill>
                <a:latin typeface="Arial MT"/>
                <a:cs typeface="Arial MT"/>
              </a:rPr>
              <a:t>2010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27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295">
                <a:solidFill>
                  <a:srgbClr val="F5F5F5"/>
                </a:solidFill>
                <a:latin typeface="Arial MT"/>
                <a:cs typeface="Arial MT"/>
              </a:rPr>
              <a:t>study</a:t>
            </a:r>
            <a:endParaRPr sz="3000">
              <a:latin typeface="Arial MT"/>
              <a:cs typeface="Arial MT"/>
            </a:endParaRPr>
          </a:p>
          <a:p>
            <a:pPr marL="12700" marR="5080">
              <a:lnSpc>
                <a:spcPts val="8740"/>
              </a:lnSpc>
              <a:spcBef>
                <a:spcPts val="5"/>
              </a:spcBef>
              <a:tabLst>
                <a:tab pos="1537970" algn="l"/>
                <a:tab pos="1616075" algn="l"/>
                <a:tab pos="2457450" algn="l"/>
                <a:tab pos="5021580" algn="l"/>
                <a:tab pos="6423660" algn="l"/>
              </a:tabLst>
            </a:pPr>
            <a:r>
              <a:rPr dirty="0" sz="3000" spc="260">
                <a:solidFill>
                  <a:srgbClr val="F5F5F5"/>
                </a:solidFill>
                <a:latin typeface="Arial MT"/>
                <a:cs typeface="Arial MT"/>
              </a:rPr>
              <a:t>Hickok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280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305">
                <a:solidFill>
                  <a:srgbClr val="F5F5F5"/>
                </a:solidFill>
                <a:latin typeface="Arial MT"/>
                <a:cs typeface="Arial MT"/>
              </a:rPr>
              <a:t>Sinigaglia’</a:t>
            </a:r>
            <a:r>
              <a:rPr dirty="0" sz="3000" spc="-4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50">
                <a:solidFill>
                  <a:srgbClr val="F5F5F5"/>
                </a:solidFill>
                <a:latin typeface="Arial MT"/>
                <a:cs typeface="Arial MT"/>
              </a:rPr>
              <a:t>s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-27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229">
                <a:solidFill>
                  <a:srgbClr val="F5F5F5"/>
                </a:solidFill>
                <a:latin typeface="Arial MT"/>
                <a:cs typeface="Arial MT"/>
              </a:rPr>
              <a:t>2013</a:t>
            </a:r>
            <a:r>
              <a:rPr dirty="0" sz="3000" spc="-50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32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3000" spc="300">
                <a:solidFill>
                  <a:srgbClr val="F5F5F5"/>
                </a:solidFill>
                <a:latin typeface="Arial MT"/>
                <a:cs typeface="Arial MT"/>
              </a:rPr>
              <a:t>example </a:t>
            </a:r>
            <a:r>
              <a:rPr dirty="0" sz="3000" spc="280">
                <a:solidFill>
                  <a:srgbClr val="F5F5F5"/>
                </a:solidFill>
                <a:latin typeface="Arial MT"/>
                <a:cs typeface="Arial MT"/>
              </a:rPr>
              <a:t>Recent</a:t>
            </a:r>
            <a:r>
              <a:rPr dirty="0" sz="3000">
                <a:solidFill>
                  <a:srgbClr val="F5F5F5"/>
                </a:solidFill>
                <a:latin typeface="Arial MT"/>
                <a:cs typeface="Arial MT"/>
              </a:rPr>
              <a:t>		</a:t>
            </a:r>
            <a:r>
              <a:rPr dirty="0" sz="3000" spc="315">
                <a:solidFill>
                  <a:srgbClr val="F5F5F5"/>
                </a:solidFill>
                <a:latin typeface="Arial MT"/>
                <a:cs typeface="Arial MT"/>
              </a:rPr>
              <a:t>papers</a:t>
            </a:r>
            <a:endParaRPr sz="3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0"/>
              </a:spcBef>
            </a:pPr>
            <a:endParaRPr sz="3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3000" spc="280">
                <a:solidFill>
                  <a:srgbClr val="F5F5F5"/>
                </a:solidFill>
                <a:latin typeface="Arial MT"/>
                <a:cs typeface="Arial MT"/>
              </a:rPr>
              <a:t>Conclusion</a:t>
            </a:r>
            <a:endParaRPr sz="3000">
              <a:latin typeface="Arial MT"/>
              <a:cs typeface="Arial MT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1028697" y="2793796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8F5C45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85" y="129"/>
            <a:ext cx="12775037" cy="899116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333474" y="464533"/>
            <a:ext cx="1494608" cy="1416008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13719897" y="1123968"/>
            <a:ext cx="721360" cy="741045"/>
          </a:xfrm>
          <a:custGeom>
            <a:avLst/>
            <a:gdLst/>
            <a:ahLst/>
            <a:cxnLst/>
            <a:rect l="l" t="t" r="r" b="b"/>
            <a:pathLst>
              <a:path w="721359" h="741044">
                <a:moveTo>
                  <a:pt x="537941" y="308513"/>
                </a:moveTo>
                <a:lnTo>
                  <a:pt x="535084" y="296433"/>
                </a:lnTo>
                <a:lnTo>
                  <a:pt x="618819" y="302321"/>
                </a:lnTo>
                <a:lnTo>
                  <a:pt x="619198" y="302347"/>
                </a:lnTo>
                <a:lnTo>
                  <a:pt x="623936" y="288439"/>
                </a:lnTo>
                <a:lnTo>
                  <a:pt x="632336" y="276465"/>
                </a:lnTo>
                <a:lnTo>
                  <a:pt x="643899" y="267232"/>
                </a:lnTo>
                <a:lnTo>
                  <a:pt x="658126" y="261548"/>
                </a:lnTo>
                <a:lnTo>
                  <a:pt x="678645" y="260870"/>
                </a:lnTo>
                <a:lnTo>
                  <a:pt x="697187" y="267869"/>
                </a:lnTo>
                <a:lnTo>
                  <a:pt x="711752" y="281311"/>
                </a:lnTo>
                <a:lnTo>
                  <a:pt x="720401" y="299944"/>
                </a:lnTo>
                <a:lnTo>
                  <a:pt x="721016" y="320477"/>
                </a:lnTo>
                <a:lnTo>
                  <a:pt x="714016" y="339020"/>
                </a:lnTo>
                <a:lnTo>
                  <a:pt x="700574" y="353584"/>
                </a:lnTo>
                <a:lnTo>
                  <a:pt x="681926" y="362170"/>
                </a:lnTo>
                <a:lnTo>
                  <a:pt x="661408" y="362848"/>
                </a:lnTo>
                <a:lnTo>
                  <a:pt x="642866" y="355849"/>
                </a:lnTo>
                <a:lnTo>
                  <a:pt x="628301" y="342407"/>
                </a:lnTo>
                <a:lnTo>
                  <a:pt x="621621" y="327897"/>
                </a:lnTo>
                <a:lnTo>
                  <a:pt x="618373" y="314166"/>
                </a:lnTo>
                <a:lnTo>
                  <a:pt x="537941" y="308513"/>
                </a:lnTo>
                <a:close/>
              </a:path>
              <a:path w="721359" h="741044">
                <a:moveTo>
                  <a:pt x="619715" y="323759"/>
                </a:moveTo>
                <a:lnTo>
                  <a:pt x="618957" y="320553"/>
                </a:lnTo>
                <a:lnTo>
                  <a:pt x="618518" y="317344"/>
                </a:lnTo>
                <a:lnTo>
                  <a:pt x="618373" y="314166"/>
                </a:lnTo>
                <a:lnTo>
                  <a:pt x="621621" y="327897"/>
                </a:lnTo>
                <a:lnTo>
                  <a:pt x="619715" y="323759"/>
                </a:lnTo>
                <a:close/>
              </a:path>
              <a:path w="721359" h="741044">
                <a:moveTo>
                  <a:pt x="275669" y="117073"/>
                </a:moveTo>
                <a:lnTo>
                  <a:pt x="268891" y="88417"/>
                </a:lnTo>
                <a:lnTo>
                  <a:pt x="350104" y="196036"/>
                </a:lnTo>
                <a:lnTo>
                  <a:pt x="358919" y="190608"/>
                </a:lnTo>
                <a:lnTo>
                  <a:pt x="436385" y="177235"/>
                </a:lnTo>
                <a:lnTo>
                  <a:pt x="478863" y="193271"/>
                </a:lnTo>
                <a:lnTo>
                  <a:pt x="512230" y="224065"/>
                </a:lnTo>
                <a:lnTo>
                  <a:pt x="531899" y="266785"/>
                </a:lnTo>
                <a:lnTo>
                  <a:pt x="535084" y="296433"/>
                </a:lnTo>
                <a:lnTo>
                  <a:pt x="537941" y="308513"/>
                </a:lnTo>
                <a:lnTo>
                  <a:pt x="534252" y="308253"/>
                </a:lnTo>
                <a:lnTo>
                  <a:pt x="525770" y="340082"/>
                </a:lnTo>
                <a:lnTo>
                  <a:pt x="509044" y="368137"/>
                </a:lnTo>
                <a:lnTo>
                  <a:pt x="485130" y="390705"/>
                </a:lnTo>
                <a:lnTo>
                  <a:pt x="455088" y="406073"/>
                </a:lnTo>
                <a:lnTo>
                  <a:pt x="511453" y="644373"/>
                </a:lnTo>
                <a:lnTo>
                  <a:pt x="443715" y="409347"/>
                </a:lnTo>
                <a:lnTo>
                  <a:pt x="411947" y="412341"/>
                </a:lnTo>
                <a:lnTo>
                  <a:pt x="411378" y="412395"/>
                </a:lnTo>
                <a:lnTo>
                  <a:pt x="389191" y="408408"/>
                </a:lnTo>
                <a:lnTo>
                  <a:pt x="340649" y="203181"/>
                </a:lnTo>
                <a:lnTo>
                  <a:pt x="275669" y="117073"/>
                </a:lnTo>
                <a:close/>
              </a:path>
              <a:path w="721359" h="741044">
                <a:moveTo>
                  <a:pt x="480359" y="701576"/>
                </a:moveTo>
                <a:lnTo>
                  <a:pt x="479383" y="683056"/>
                </a:lnTo>
                <a:lnTo>
                  <a:pt x="484725" y="665975"/>
                </a:lnTo>
                <a:lnTo>
                  <a:pt x="495483" y="651791"/>
                </a:lnTo>
                <a:lnTo>
                  <a:pt x="510866" y="641892"/>
                </a:lnTo>
                <a:lnTo>
                  <a:pt x="455088" y="406073"/>
                </a:lnTo>
                <a:lnTo>
                  <a:pt x="522130" y="638688"/>
                </a:lnTo>
                <a:lnTo>
                  <a:pt x="541676" y="639154"/>
                </a:lnTo>
                <a:lnTo>
                  <a:pt x="559178" y="646551"/>
                </a:lnTo>
                <a:lnTo>
                  <a:pt x="572869" y="659788"/>
                </a:lnTo>
                <a:lnTo>
                  <a:pt x="580979" y="677775"/>
                </a:lnTo>
                <a:lnTo>
                  <a:pt x="581657" y="698293"/>
                </a:lnTo>
                <a:lnTo>
                  <a:pt x="574657" y="716835"/>
                </a:lnTo>
                <a:lnTo>
                  <a:pt x="528274" y="740458"/>
                </a:lnTo>
                <a:lnTo>
                  <a:pt x="522081" y="740663"/>
                </a:lnTo>
                <a:lnTo>
                  <a:pt x="503507" y="733664"/>
                </a:lnTo>
                <a:lnTo>
                  <a:pt x="488942" y="720222"/>
                </a:lnTo>
                <a:lnTo>
                  <a:pt x="480359" y="701576"/>
                </a:lnTo>
                <a:close/>
              </a:path>
              <a:path w="721359" h="741044">
                <a:moveTo>
                  <a:pt x="105281" y="293299"/>
                </a:moveTo>
                <a:lnTo>
                  <a:pt x="102467" y="281404"/>
                </a:lnTo>
                <a:lnTo>
                  <a:pt x="295441" y="285534"/>
                </a:lnTo>
                <a:lnTo>
                  <a:pt x="298489" y="285523"/>
                </a:lnTo>
                <a:lnTo>
                  <a:pt x="302602" y="262005"/>
                </a:lnTo>
                <a:lnTo>
                  <a:pt x="311272" y="239976"/>
                </a:lnTo>
                <a:lnTo>
                  <a:pt x="324088" y="220153"/>
                </a:lnTo>
                <a:lnTo>
                  <a:pt x="340649" y="203181"/>
                </a:lnTo>
                <a:lnTo>
                  <a:pt x="389191" y="408408"/>
                </a:lnTo>
                <a:lnTo>
                  <a:pt x="380479" y="406842"/>
                </a:lnTo>
                <a:lnTo>
                  <a:pt x="352472" y="393588"/>
                </a:lnTo>
                <a:lnTo>
                  <a:pt x="328816" y="373531"/>
                </a:lnTo>
                <a:lnTo>
                  <a:pt x="324334" y="377197"/>
                </a:lnTo>
                <a:lnTo>
                  <a:pt x="321296" y="364351"/>
                </a:lnTo>
                <a:lnTo>
                  <a:pt x="314832" y="354618"/>
                </a:lnTo>
                <a:lnTo>
                  <a:pt x="309310" y="344169"/>
                </a:lnTo>
                <a:lnTo>
                  <a:pt x="298254" y="297428"/>
                </a:lnTo>
                <a:lnTo>
                  <a:pt x="105792" y="293310"/>
                </a:lnTo>
                <a:lnTo>
                  <a:pt x="105615" y="293306"/>
                </a:lnTo>
                <a:lnTo>
                  <a:pt x="105281" y="293299"/>
                </a:lnTo>
                <a:close/>
              </a:path>
              <a:path w="721359" h="741044">
                <a:moveTo>
                  <a:pt x="182910" y="62889"/>
                </a:moveTo>
                <a:lnTo>
                  <a:pt x="189231" y="23828"/>
                </a:lnTo>
                <a:lnTo>
                  <a:pt x="221320" y="673"/>
                </a:lnTo>
                <a:lnTo>
                  <a:pt x="241839" y="0"/>
                </a:lnTo>
                <a:lnTo>
                  <a:pt x="260383" y="7000"/>
                </a:lnTo>
                <a:lnTo>
                  <a:pt x="274946" y="20441"/>
                </a:lnTo>
                <a:lnTo>
                  <a:pt x="283532" y="39089"/>
                </a:lnTo>
                <a:lnTo>
                  <a:pt x="284897" y="52886"/>
                </a:lnTo>
                <a:lnTo>
                  <a:pt x="282668" y="66103"/>
                </a:lnTo>
                <a:lnTo>
                  <a:pt x="277210" y="78144"/>
                </a:lnTo>
                <a:lnTo>
                  <a:pt x="268891" y="88417"/>
                </a:lnTo>
                <a:lnTo>
                  <a:pt x="275669" y="117073"/>
                </a:lnTo>
                <a:lnTo>
                  <a:pt x="259436" y="95562"/>
                </a:lnTo>
                <a:lnTo>
                  <a:pt x="255087" y="98116"/>
                </a:lnTo>
                <a:lnTo>
                  <a:pt x="250286" y="100078"/>
                </a:lnTo>
                <a:lnTo>
                  <a:pt x="245121" y="101300"/>
                </a:lnTo>
                <a:lnTo>
                  <a:pt x="224602" y="101978"/>
                </a:lnTo>
                <a:lnTo>
                  <a:pt x="206060" y="94978"/>
                </a:lnTo>
                <a:lnTo>
                  <a:pt x="191495" y="81537"/>
                </a:lnTo>
                <a:lnTo>
                  <a:pt x="182910" y="62889"/>
                </a:lnTo>
                <a:close/>
              </a:path>
              <a:path w="721359" h="741044">
                <a:moveTo>
                  <a:pt x="49947" y="568969"/>
                </a:moveTo>
                <a:lnTo>
                  <a:pt x="48395" y="562410"/>
                </a:lnTo>
                <a:lnTo>
                  <a:pt x="47831" y="545327"/>
                </a:lnTo>
                <a:lnTo>
                  <a:pt x="54830" y="526785"/>
                </a:lnTo>
                <a:lnTo>
                  <a:pt x="68272" y="512220"/>
                </a:lnTo>
                <a:lnTo>
                  <a:pt x="86920" y="503635"/>
                </a:lnTo>
                <a:lnTo>
                  <a:pt x="100200" y="502252"/>
                </a:lnTo>
                <a:lnTo>
                  <a:pt x="112962" y="504210"/>
                </a:lnTo>
                <a:lnTo>
                  <a:pt x="124680" y="509181"/>
                </a:lnTo>
                <a:lnTo>
                  <a:pt x="134826" y="516840"/>
                </a:lnTo>
                <a:lnTo>
                  <a:pt x="321296" y="364351"/>
                </a:lnTo>
                <a:lnTo>
                  <a:pt x="324334" y="377197"/>
                </a:lnTo>
                <a:lnTo>
                  <a:pt x="142344" y="526021"/>
                </a:lnTo>
                <a:lnTo>
                  <a:pt x="149618" y="556775"/>
                </a:lnTo>
                <a:lnTo>
                  <a:pt x="129368" y="595671"/>
                </a:lnTo>
                <a:lnTo>
                  <a:pt x="90202" y="604935"/>
                </a:lnTo>
                <a:lnTo>
                  <a:pt x="71659" y="597935"/>
                </a:lnTo>
                <a:lnTo>
                  <a:pt x="57095" y="584494"/>
                </a:lnTo>
                <a:lnTo>
                  <a:pt x="49947" y="568969"/>
                </a:lnTo>
                <a:close/>
              </a:path>
              <a:path w="721359" h="741044">
                <a:moveTo>
                  <a:pt x="301386" y="321308"/>
                </a:moveTo>
                <a:lnTo>
                  <a:pt x="299496" y="313319"/>
                </a:lnTo>
                <a:lnTo>
                  <a:pt x="298463" y="305322"/>
                </a:lnTo>
                <a:lnTo>
                  <a:pt x="298227" y="297314"/>
                </a:lnTo>
                <a:lnTo>
                  <a:pt x="309310" y="344169"/>
                </a:lnTo>
                <a:lnTo>
                  <a:pt x="304803" y="333051"/>
                </a:lnTo>
                <a:lnTo>
                  <a:pt x="301386" y="321308"/>
                </a:lnTo>
                <a:close/>
              </a:path>
              <a:path w="721359" h="741044">
                <a:moveTo>
                  <a:pt x="815" y="298417"/>
                </a:moveTo>
                <a:lnTo>
                  <a:pt x="667" y="297792"/>
                </a:lnTo>
                <a:lnTo>
                  <a:pt x="0" y="277601"/>
                </a:lnTo>
                <a:lnTo>
                  <a:pt x="6999" y="259059"/>
                </a:lnTo>
                <a:lnTo>
                  <a:pt x="20441" y="244494"/>
                </a:lnTo>
                <a:lnTo>
                  <a:pt x="39089" y="235908"/>
                </a:lnTo>
                <a:lnTo>
                  <a:pt x="59607" y="235230"/>
                </a:lnTo>
                <a:lnTo>
                  <a:pt x="77066" y="241821"/>
                </a:lnTo>
                <a:lnTo>
                  <a:pt x="101300" y="274319"/>
                </a:lnTo>
                <a:lnTo>
                  <a:pt x="102467" y="281404"/>
                </a:lnTo>
                <a:lnTo>
                  <a:pt x="105281" y="293299"/>
                </a:lnTo>
                <a:lnTo>
                  <a:pt x="102219" y="293233"/>
                </a:lnTo>
                <a:lnTo>
                  <a:pt x="97894" y="307956"/>
                </a:lnTo>
                <a:lnTo>
                  <a:pt x="89521" y="320690"/>
                </a:lnTo>
                <a:lnTo>
                  <a:pt x="77664" y="330520"/>
                </a:lnTo>
                <a:lnTo>
                  <a:pt x="62889" y="336530"/>
                </a:lnTo>
                <a:lnTo>
                  <a:pt x="42371" y="337209"/>
                </a:lnTo>
                <a:lnTo>
                  <a:pt x="23828" y="330209"/>
                </a:lnTo>
                <a:lnTo>
                  <a:pt x="9263" y="316767"/>
                </a:lnTo>
                <a:lnTo>
                  <a:pt x="815" y="298417"/>
                </a:lnTo>
                <a:close/>
              </a:path>
              <a:path w="721359" h="741044">
                <a:moveTo>
                  <a:pt x="149618" y="556775"/>
                </a:moveTo>
                <a:lnTo>
                  <a:pt x="142344" y="526021"/>
                </a:lnTo>
                <a:lnTo>
                  <a:pt x="145419" y="530808"/>
                </a:lnTo>
                <a:lnTo>
                  <a:pt x="147747" y="536193"/>
                </a:lnTo>
                <a:lnTo>
                  <a:pt x="149131" y="542046"/>
                </a:lnTo>
                <a:lnTo>
                  <a:pt x="149618" y="556775"/>
                </a:lnTo>
                <a:close/>
              </a:path>
            </a:pathLst>
          </a:custGeom>
          <a:solidFill>
            <a:srgbClr val="FAB40F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15098103" y="2294820"/>
            <a:ext cx="588645" cy="677545"/>
          </a:xfrm>
          <a:custGeom>
            <a:avLst/>
            <a:gdLst/>
            <a:ahLst/>
            <a:cxnLst/>
            <a:rect l="l" t="t" r="r" b="b"/>
            <a:pathLst>
              <a:path w="588644" h="677544">
                <a:moveTo>
                  <a:pt x="569724" y="516660"/>
                </a:moveTo>
                <a:lnTo>
                  <a:pt x="552248" y="525596"/>
                </a:lnTo>
                <a:lnTo>
                  <a:pt x="533357" y="527085"/>
                </a:lnTo>
                <a:lnTo>
                  <a:pt x="515286" y="521382"/>
                </a:lnTo>
                <a:lnTo>
                  <a:pt x="500270" y="508741"/>
                </a:lnTo>
                <a:lnTo>
                  <a:pt x="493670" y="497814"/>
                </a:lnTo>
                <a:lnTo>
                  <a:pt x="490171" y="485975"/>
                </a:lnTo>
                <a:lnTo>
                  <a:pt x="489704" y="473814"/>
                </a:lnTo>
                <a:lnTo>
                  <a:pt x="492202" y="461920"/>
                </a:lnTo>
                <a:lnTo>
                  <a:pt x="284394" y="362633"/>
                </a:lnTo>
                <a:lnTo>
                  <a:pt x="255255" y="397374"/>
                </a:lnTo>
                <a:lnTo>
                  <a:pt x="235877" y="409821"/>
                </a:lnTo>
                <a:lnTo>
                  <a:pt x="312005" y="581117"/>
                </a:lnTo>
                <a:lnTo>
                  <a:pt x="326503" y="578868"/>
                </a:lnTo>
                <a:lnTo>
                  <a:pt x="340928" y="580931"/>
                </a:lnTo>
                <a:lnTo>
                  <a:pt x="354257" y="587190"/>
                </a:lnTo>
                <a:lnTo>
                  <a:pt x="365470" y="597528"/>
                </a:lnTo>
                <a:lnTo>
                  <a:pt x="374405" y="615004"/>
                </a:lnTo>
                <a:lnTo>
                  <a:pt x="375894" y="633895"/>
                </a:lnTo>
                <a:lnTo>
                  <a:pt x="370191" y="651966"/>
                </a:lnTo>
                <a:lnTo>
                  <a:pt x="357550" y="666982"/>
                </a:lnTo>
                <a:lnTo>
                  <a:pt x="340074" y="675918"/>
                </a:lnTo>
                <a:lnTo>
                  <a:pt x="321183" y="677406"/>
                </a:lnTo>
                <a:lnTo>
                  <a:pt x="303112" y="671703"/>
                </a:lnTo>
                <a:lnTo>
                  <a:pt x="288096" y="659063"/>
                </a:lnTo>
                <a:lnTo>
                  <a:pt x="279160" y="641586"/>
                </a:lnTo>
                <a:lnTo>
                  <a:pt x="277671" y="622695"/>
                </a:lnTo>
                <a:lnTo>
                  <a:pt x="283374" y="604624"/>
                </a:lnTo>
                <a:lnTo>
                  <a:pt x="296015" y="589608"/>
                </a:lnTo>
                <a:lnTo>
                  <a:pt x="297833" y="588163"/>
                </a:lnTo>
                <a:lnTo>
                  <a:pt x="299725" y="586866"/>
                </a:lnTo>
                <a:lnTo>
                  <a:pt x="301670" y="585715"/>
                </a:lnTo>
                <a:lnTo>
                  <a:pt x="225543" y="414422"/>
                </a:lnTo>
                <a:lnTo>
                  <a:pt x="203451" y="420452"/>
                </a:lnTo>
                <a:lnTo>
                  <a:pt x="180863" y="421915"/>
                </a:lnTo>
                <a:lnTo>
                  <a:pt x="158498" y="418892"/>
                </a:lnTo>
                <a:lnTo>
                  <a:pt x="137074" y="411470"/>
                </a:lnTo>
                <a:lnTo>
                  <a:pt x="77009" y="525525"/>
                </a:lnTo>
                <a:lnTo>
                  <a:pt x="98222" y="571944"/>
                </a:lnTo>
                <a:lnTo>
                  <a:pt x="92519" y="590014"/>
                </a:lnTo>
                <a:lnTo>
                  <a:pt x="79878" y="605031"/>
                </a:lnTo>
                <a:lnTo>
                  <a:pt x="62402" y="613966"/>
                </a:lnTo>
                <a:lnTo>
                  <a:pt x="43511" y="615455"/>
                </a:lnTo>
                <a:lnTo>
                  <a:pt x="25440" y="609752"/>
                </a:lnTo>
                <a:lnTo>
                  <a:pt x="10420" y="597114"/>
                </a:lnTo>
                <a:lnTo>
                  <a:pt x="1488" y="579635"/>
                </a:lnTo>
                <a:lnTo>
                  <a:pt x="0" y="560744"/>
                </a:lnTo>
                <a:lnTo>
                  <a:pt x="5703" y="542673"/>
                </a:lnTo>
                <a:lnTo>
                  <a:pt x="18343" y="527657"/>
                </a:lnTo>
                <a:lnTo>
                  <a:pt x="29725" y="520861"/>
                </a:lnTo>
                <a:lnTo>
                  <a:pt x="42067" y="517412"/>
                </a:lnTo>
                <a:lnTo>
                  <a:pt x="54706" y="517235"/>
                </a:lnTo>
                <a:lnTo>
                  <a:pt x="66980" y="520252"/>
                </a:lnTo>
                <a:lnTo>
                  <a:pt x="127045" y="406196"/>
                </a:lnTo>
                <a:lnTo>
                  <a:pt x="96142" y="379233"/>
                </a:lnTo>
                <a:lnTo>
                  <a:pt x="75672" y="339197"/>
                </a:lnTo>
                <a:lnTo>
                  <a:pt x="72261" y="295919"/>
                </a:lnTo>
                <a:lnTo>
                  <a:pt x="85327" y="254520"/>
                </a:lnTo>
                <a:lnTo>
                  <a:pt x="114285" y="220119"/>
                </a:lnTo>
                <a:lnTo>
                  <a:pt x="138641" y="205301"/>
                </a:lnTo>
                <a:lnTo>
                  <a:pt x="109532" y="130119"/>
                </a:lnTo>
                <a:lnTo>
                  <a:pt x="69099" y="123036"/>
                </a:lnTo>
                <a:lnTo>
                  <a:pt x="47968" y="76671"/>
                </a:lnTo>
                <a:lnTo>
                  <a:pt x="53671" y="58600"/>
                </a:lnTo>
                <a:lnTo>
                  <a:pt x="66230" y="43482"/>
                </a:lnTo>
                <a:lnTo>
                  <a:pt x="83788" y="34649"/>
                </a:lnTo>
                <a:lnTo>
                  <a:pt x="102679" y="33160"/>
                </a:lnTo>
                <a:lnTo>
                  <a:pt x="120750" y="38863"/>
                </a:lnTo>
                <a:lnTo>
                  <a:pt x="135766" y="51504"/>
                </a:lnTo>
                <a:lnTo>
                  <a:pt x="144702" y="68980"/>
                </a:lnTo>
                <a:lnTo>
                  <a:pt x="146191" y="87871"/>
                </a:lnTo>
                <a:lnTo>
                  <a:pt x="140487" y="105942"/>
                </a:lnTo>
                <a:lnTo>
                  <a:pt x="127847" y="120958"/>
                </a:lnTo>
                <a:lnTo>
                  <a:pt x="125381" y="122919"/>
                </a:lnTo>
                <a:lnTo>
                  <a:pt x="122784" y="124604"/>
                </a:lnTo>
                <a:lnTo>
                  <a:pt x="120093" y="126023"/>
                </a:lnTo>
                <a:lnTo>
                  <a:pt x="149206" y="201210"/>
                </a:lnTo>
                <a:lnTo>
                  <a:pt x="180196" y="195597"/>
                </a:lnTo>
                <a:lnTo>
                  <a:pt x="211275" y="198654"/>
                </a:lnTo>
                <a:lnTo>
                  <a:pt x="240531" y="210161"/>
                </a:lnTo>
                <a:lnTo>
                  <a:pt x="266051" y="229900"/>
                </a:lnTo>
                <a:lnTo>
                  <a:pt x="440030" y="77244"/>
                </a:lnTo>
                <a:lnTo>
                  <a:pt x="432481" y="60143"/>
                </a:lnTo>
                <a:lnTo>
                  <a:pt x="431759" y="41990"/>
                </a:lnTo>
                <a:lnTo>
                  <a:pt x="437641" y="24759"/>
                </a:lnTo>
                <a:lnTo>
                  <a:pt x="449903" y="10424"/>
                </a:lnTo>
                <a:lnTo>
                  <a:pt x="467379" y="1488"/>
                </a:lnTo>
                <a:lnTo>
                  <a:pt x="486270" y="0"/>
                </a:lnTo>
                <a:lnTo>
                  <a:pt x="504341" y="5703"/>
                </a:lnTo>
                <a:lnTo>
                  <a:pt x="519357" y="18343"/>
                </a:lnTo>
                <a:lnTo>
                  <a:pt x="528293" y="35820"/>
                </a:lnTo>
                <a:lnTo>
                  <a:pt x="529782" y="54711"/>
                </a:lnTo>
                <a:lnTo>
                  <a:pt x="524078" y="72782"/>
                </a:lnTo>
                <a:lnTo>
                  <a:pt x="511438" y="87798"/>
                </a:lnTo>
                <a:lnTo>
                  <a:pt x="495811" y="96175"/>
                </a:lnTo>
                <a:lnTo>
                  <a:pt x="478859" y="98504"/>
                </a:lnTo>
                <a:lnTo>
                  <a:pt x="462210" y="94967"/>
                </a:lnTo>
                <a:lnTo>
                  <a:pt x="447491" y="85751"/>
                </a:lnTo>
                <a:lnTo>
                  <a:pt x="273512" y="238408"/>
                </a:lnTo>
                <a:lnTo>
                  <a:pt x="289307" y="265145"/>
                </a:lnTo>
                <a:lnTo>
                  <a:pt x="297076" y="294139"/>
                </a:lnTo>
                <a:lnTo>
                  <a:pt x="297004" y="323763"/>
                </a:lnTo>
                <a:lnTo>
                  <a:pt x="289277" y="352392"/>
                </a:lnTo>
                <a:lnTo>
                  <a:pt x="497086" y="451679"/>
                </a:lnTo>
                <a:lnTo>
                  <a:pt x="544557" y="428862"/>
                </a:lnTo>
                <a:lnTo>
                  <a:pt x="562628" y="434565"/>
                </a:lnTo>
                <a:lnTo>
                  <a:pt x="577644" y="447206"/>
                </a:lnTo>
                <a:lnTo>
                  <a:pt x="586579" y="464682"/>
                </a:lnTo>
                <a:lnTo>
                  <a:pt x="588068" y="483573"/>
                </a:lnTo>
                <a:lnTo>
                  <a:pt x="582365" y="501644"/>
                </a:lnTo>
                <a:lnTo>
                  <a:pt x="569724" y="516660"/>
                </a:lnTo>
                <a:close/>
              </a:path>
            </a:pathLst>
          </a:custGeom>
          <a:solidFill>
            <a:srgbClr val="83CCA1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11074658" y="9340007"/>
            <a:ext cx="342265" cy="338455"/>
          </a:xfrm>
          <a:custGeom>
            <a:avLst/>
            <a:gdLst/>
            <a:ahLst/>
            <a:cxnLst/>
            <a:rect l="l" t="t" r="r" b="b"/>
            <a:pathLst>
              <a:path w="342265" h="338454">
                <a:moveTo>
                  <a:pt x="236195" y="323113"/>
                </a:moveTo>
                <a:lnTo>
                  <a:pt x="190463" y="337796"/>
                </a:lnTo>
                <a:lnTo>
                  <a:pt x="152644" y="338283"/>
                </a:lnTo>
                <a:lnTo>
                  <a:pt x="110544" y="330156"/>
                </a:lnTo>
                <a:lnTo>
                  <a:pt x="43517" y="290815"/>
                </a:lnTo>
                <a:lnTo>
                  <a:pt x="19054" y="249796"/>
                </a:lnTo>
                <a:lnTo>
                  <a:pt x="4376" y="200594"/>
                </a:lnTo>
                <a:lnTo>
                  <a:pt x="0" y="148678"/>
                </a:lnTo>
                <a:lnTo>
                  <a:pt x="6442" y="99515"/>
                </a:lnTo>
                <a:lnTo>
                  <a:pt x="24219" y="58575"/>
                </a:lnTo>
                <a:lnTo>
                  <a:pt x="54221" y="28958"/>
                </a:lnTo>
                <a:lnTo>
                  <a:pt x="93356" y="9522"/>
                </a:lnTo>
                <a:lnTo>
                  <a:pt x="137984" y="0"/>
                </a:lnTo>
                <a:lnTo>
                  <a:pt x="184463" y="120"/>
                </a:lnTo>
                <a:lnTo>
                  <a:pt x="229153" y="9615"/>
                </a:lnTo>
                <a:lnTo>
                  <a:pt x="268412" y="28215"/>
                </a:lnTo>
                <a:lnTo>
                  <a:pt x="298599" y="55650"/>
                </a:lnTo>
                <a:lnTo>
                  <a:pt x="321572" y="92407"/>
                </a:lnTo>
                <a:lnTo>
                  <a:pt x="336312" y="133450"/>
                </a:lnTo>
                <a:lnTo>
                  <a:pt x="342022" y="176202"/>
                </a:lnTo>
                <a:lnTo>
                  <a:pt x="337906" y="218089"/>
                </a:lnTo>
                <a:lnTo>
                  <a:pt x="323168" y="256534"/>
                </a:lnTo>
                <a:lnTo>
                  <a:pt x="297011" y="288961"/>
                </a:lnTo>
                <a:lnTo>
                  <a:pt x="258640" y="312795"/>
                </a:lnTo>
                <a:lnTo>
                  <a:pt x="236195" y="323113"/>
                </a:lnTo>
                <a:close/>
              </a:path>
            </a:pathLst>
          </a:custGeom>
          <a:solidFill>
            <a:srgbClr val="83CCA1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31496" y="3430225"/>
            <a:ext cx="1630043" cy="1210537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009342" y="4090412"/>
            <a:ext cx="208240" cy="210538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11920700" y="9098287"/>
            <a:ext cx="766445" cy="787400"/>
          </a:xfrm>
          <a:custGeom>
            <a:avLst/>
            <a:gdLst/>
            <a:ahLst/>
            <a:cxnLst/>
            <a:rect l="l" t="t" r="r" b="b"/>
            <a:pathLst>
              <a:path w="766445" h="787400">
                <a:moveTo>
                  <a:pt x="51557" y="601403"/>
                </a:moveTo>
                <a:lnTo>
                  <a:pt x="58276" y="559888"/>
                </a:lnTo>
                <a:lnTo>
                  <a:pt x="92382" y="535283"/>
                </a:lnTo>
                <a:lnTo>
                  <a:pt x="106496" y="533814"/>
                </a:lnTo>
                <a:lnTo>
                  <a:pt x="120060" y="535894"/>
                </a:lnTo>
                <a:lnTo>
                  <a:pt x="132515" y="541178"/>
                </a:lnTo>
                <a:lnTo>
                  <a:pt x="143298" y="549318"/>
                </a:lnTo>
                <a:lnTo>
                  <a:pt x="341486" y="387247"/>
                </a:lnTo>
                <a:lnTo>
                  <a:pt x="320325" y="341499"/>
                </a:lnTo>
                <a:lnTo>
                  <a:pt x="316971" y="316118"/>
                </a:lnTo>
                <a:lnTo>
                  <a:pt x="108643" y="311660"/>
                </a:lnTo>
                <a:lnTo>
                  <a:pt x="82545" y="351290"/>
                </a:lnTo>
                <a:lnTo>
                  <a:pt x="45033" y="358399"/>
                </a:lnTo>
                <a:lnTo>
                  <a:pt x="25326" y="350959"/>
                </a:lnTo>
                <a:lnTo>
                  <a:pt x="9846" y="336673"/>
                </a:lnTo>
                <a:lnTo>
                  <a:pt x="720" y="316853"/>
                </a:lnTo>
                <a:lnTo>
                  <a:pt x="0" y="295046"/>
                </a:lnTo>
                <a:lnTo>
                  <a:pt x="7439" y="275338"/>
                </a:lnTo>
                <a:lnTo>
                  <a:pt x="21725" y="259858"/>
                </a:lnTo>
                <a:lnTo>
                  <a:pt x="41545" y="250733"/>
                </a:lnTo>
                <a:lnTo>
                  <a:pt x="63353" y="250012"/>
                </a:lnTo>
                <a:lnTo>
                  <a:pt x="83060" y="257451"/>
                </a:lnTo>
                <a:lnTo>
                  <a:pt x="107666" y="291558"/>
                </a:lnTo>
                <a:lnTo>
                  <a:pt x="108906" y="299087"/>
                </a:lnTo>
                <a:lnTo>
                  <a:pt x="317233" y="303546"/>
                </a:lnTo>
                <a:lnTo>
                  <a:pt x="321617" y="278470"/>
                </a:lnTo>
                <a:lnTo>
                  <a:pt x="330832" y="255056"/>
                </a:lnTo>
                <a:lnTo>
                  <a:pt x="344453" y="233988"/>
                </a:lnTo>
                <a:lnTo>
                  <a:pt x="362056" y="215948"/>
                </a:lnTo>
                <a:lnTo>
                  <a:pt x="275739" y="101567"/>
                </a:lnTo>
                <a:lnTo>
                  <a:pt x="271117" y="104282"/>
                </a:lnTo>
                <a:lnTo>
                  <a:pt x="266014" y="106367"/>
                </a:lnTo>
                <a:lnTo>
                  <a:pt x="260524" y="107666"/>
                </a:lnTo>
                <a:lnTo>
                  <a:pt x="238716" y="108386"/>
                </a:lnTo>
                <a:lnTo>
                  <a:pt x="219009" y="100947"/>
                </a:lnTo>
                <a:lnTo>
                  <a:pt x="203529" y="86661"/>
                </a:lnTo>
                <a:lnTo>
                  <a:pt x="194404" y="66841"/>
                </a:lnTo>
                <a:lnTo>
                  <a:pt x="193683" y="45033"/>
                </a:lnTo>
                <a:lnTo>
                  <a:pt x="201122" y="25326"/>
                </a:lnTo>
                <a:lnTo>
                  <a:pt x="215409" y="9846"/>
                </a:lnTo>
                <a:lnTo>
                  <a:pt x="235227" y="716"/>
                </a:lnTo>
                <a:lnTo>
                  <a:pt x="257036" y="0"/>
                </a:lnTo>
                <a:lnTo>
                  <a:pt x="276744" y="7439"/>
                </a:lnTo>
                <a:lnTo>
                  <a:pt x="292224" y="21725"/>
                </a:lnTo>
                <a:lnTo>
                  <a:pt x="301349" y="41545"/>
                </a:lnTo>
                <a:lnTo>
                  <a:pt x="302800" y="56210"/>
                </a:lnTo>
                <a:lnTo>
                  <a:pt x="300431" y="70256"/>
                </a:lnTo>
                <a:lnTo>
                  <a:pt x="294630" y="83055"/>
                </a:lnTo>
                <a:lnTo>
                  <a:pt x="285788" y="93973"/>
                </a:lnTo>
                <a:lnTo>
                  <a:pt x="372105" y="208354"/>
                </a:lnTo>
                <a:lnTo>
                  <a:pt x="413848" y="190024"/>
                </a:lnTo>
                <a:lnTo>
                  <a:pt x="463807" y="188373"/>
                </a:lnTo>
                <a:lnTo>
                  <a:pt x="508955" y="205416"/>
                </a:lnTo>
                <a:lnTo>
                  <a:pt x="544419" y="238145"/>
                </a:lnTo>
                <a:lnTo>
                  <a:pt x="565324" y="283550"/>
                </a:lnTo>
                <a:lnTo>
                  <a:pt x="568708" y="315060"/>
                </a:lnTo>
                <a:lnTo>
                  <a:pt x="658108" y="321347"/>
                </a:lnTo>
                <a:lnTo>
                  <a:pt x="684361" y="284025"/>
                </a:lnTo>
                <a:lnTo>
                  <a:pt x="721291" y="277263"/>
                </a:lnTo>
                <a:lnTo>
                  <a:pt x="740998" y="284702"/>
                </a:lnTo>
                <a:lnTo>
                  <a:pt x="756478" y="298989"/>
                </a:lnTo>
                <a:lnTo>
                  <a:pt x="765676" y="318791"/>
                </a:lnTo>
                <a:lnTo>
                  <a:pt x="766324" y="340616"/>
                </a:lnTo>
                <a:lnTo>
                  <a:pt x="758885" y="360324"/>
                </a:lnTo>
                <a:lnTo>
                  <a:pt x="744598" y="375804"/>
                </a:lnTo>
                <a:lnTo>
                  <a:pt x="724779" y="384929"/>
                </a:lnTo>
                <a:lnTo>
                  <a:pt x="702971" y="385650"/>
                </a:lnTo>
                <a:lnTo>
                  <a:pt x="683263" y="378210"/>
                </a:lnTo>
                <a:lnTo>
                  <a:pt x="658658" y="344104"/>
                </a:lnTo>
                <a:lnTo>
                  <a:pt x="657231" y="333908"/>
                </a:lnTo>
                <a:lnTo>
                  <a:pt x="567824" y="327624"/>
                </a:lnTo>
                <a:lnTo>
                  <a:pt x="558810" y="361453"/>
                </a:lnTo>
                <a:lnTo>
                  <a:pt x="541032" y="391271"/>
                </a:lnTo>
                <a:lnTo>
                  <a:pt x="515616" y="415257"/>
                </a:lnTo>
                <a:lnTo>
                  <a:pt x="483685" y="431590"/>
                </a:lnTo>
                <a:lnTo>
                  <a:pt x="554941" y="678823"/>
                </a:lnTo>
                <a:lnTo>
                  <a:pt x="594317" y="687180"/>
                </a:lnTo>
                <a:lnTo>
                  <a:pt x="617487" y="720366"/>
                </a:lnTo>
                <a:lnTo>
                  <a:pt x="618208" y="742174"/>
                </a:lnTo>
                <a:lnTo>
                  <a:pt x="610769" y="761881"/>
                </a:lnTo>
                <a:lnTo>
                  <a:pt x="596482" y="777361"/>
                </a:lnTo>
                <a:lnTo>
                  <a:pt x="576663" y="786486"/>
                </a:lnTo>
                <a:lnTo>
                  <a:pt x="554855" y="787207"/>
                </a:lnTo>
                <a:lnTo>
                  <a:pt x="535147" y="779768"/>
                </a:lnTo>
                <a:lnTo>
                  <a:pt x="519667" y="765481"/>
                </a:lnTo>
                <a:lnTo>
                  <a:pt x="510542" y="745661"/>
                </a:lnTo>
                <a:lnTo>
                  <a:pt x="509507" y="725979"/>
                </a:lnTo>
                <a:lnTo>
                  <a:pt x="515185" y="707825"/>
                </a:lnTo>
                <a:lnTo>
                  <a:pt x="526620" y="692749"/>
                </a:lnTo>
                <a:lnTo>
                  <a:pt x="542854" y="682303"/>
                </a:lnTo>
                <a:lnTo>
                  <a:pt x="471598" y="435070"/>
                </a:lnTo>
                <a:lnTo>
                  <a:pt x="437229" y="438310"/>
                </a:lnTo>
                <a:lnTo>
                  <a:pt x="404388" y="432408"/>
                </a:lnTo>
                <a:lnTo>
                  <a:pt x="374622" y="418321"/>
                </a:lnTo>
                <a:lnTo>
                  <a:pt x="349479" y="397004"/>
                </a:lnTo>
                <a:lnTo>
                  <a:pt x="151289" y="559076"/>
                </a:lnTo>
                <a:lnTo>
                  <a:pt x="154558" y="564164"/>
                </a:lnTo>
                <a:lnTo>
                  <a:pt x="157031" y="569888"/>
                </a:lnTo>
                <a:lnTo>
                  <a:pt x="158502" y="576108"/>
                </a:lnTo>
                <a:lnTo>
                  <a:pt x="159223" y="597916"/>
                </a:lnTo>
                <a:lnTo>
                  <a:pt x="151784" y="617623"/>
                </a:lnTo>
                <a:lnTo>
                  <a:pt x="137497" y="633103"/>
                </a:lnTo>
                <a:lnTo>
                  <a:pt x="117678" y="642228"/>
                </a:lnTo>
                <a:lnTo>
                  <a:pt x="95870" y="642949"/>
                </a:lnTo>
                <a:lnTo>
                  <a:pt x="76163" y="635510"/>
                </a:lnTo>
                <a:lnTo>
                  <a:pt x="60682" y="621223"/>
                </a:lnTo>
                <a:lnTo>
                  <a:pt x="51557" y="601403"/>
                </a:lnTo>
                <a:close/>
              </a:path>
            </a:pathLst>
          </a:custGeom>
          <a:solidFill>
            <a:srgbClr val="FEFEFE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616743" y="929633"/>
            <a:ext cx="3133725" cy="1092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0" spc="-715"/>
              <a:t>Abou</a:t>
            </a:r>
            <a:r>
              <a:rPr dirty="0" cap="small" sz="7000" spc="-715"/>
              <a:t>t</a:t>
            </a:r>
            <a:r>
              <a:rPr dirty="0" sz="7000" spc="-835"/>
              <a:t> </a:t>
            </a:r>
            <a:r>
              <a:rPr dirty="0" sz="7000" spc="-665"/>
              <a:t>Me</a:t>
            </a:r>
            <a:endParaRPr sz="7000"/>
          </a:p>
        </p:txBody>
      </p:sp>
      <p:sp>
        <p:nvSpPr>
          <p:cNvPr id="11" name="object 11" descr=""/>
          <p:cNvSpPr txBox="1"/>
          <p:nvPr/>
        </p:nvSpPr>
        <p:spPr>
          <a:xfrm>
            <a:off x="2314965" y="2465133"/>
            <a:ext cx="9004935" cy="2435225"/>
          </a:xfrm>
          <a:prstGeom prst="rect">
            <a:avLst/>
          </a:prstGeom>
        </p:spPr>
        <p:txBody>
          <a:bodyPr wrap="square" lIns="0" tIns="40005" rIns="0" bIns="0" rtlCol="0" vert="horz">
            <a:spAutoFit/>
          </a:bodyPr>
          <a:lstStyle/>
          <a:p>
            <a:pPr marL="12700" marR="5080">
              <a:lnSpc>
                <a:spcPts val="4730"/>
              </a:lnSpc>
              <a:spcBef>
                <a:spcPts val="315"/>
              </a:spcBef>
            </a:pP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Federal</a:t>
            </a:r>
            <a:r>
              <a:rPr dirty="0" sz="4000" spc="-2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-20">
                <a:solidFill>
                  <a:srgbClr val="F5F5F5"/>
                </a:solidFill>
                <a:latin typeface="Arial MT"/>
                <a:cs typeface="Arial MT"/>
              </a:rPr>
              <a:t>University</a:t>
            </a:r>
            <a:r>
              <a:rPr dirty="0" sz="4000" spc="-204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60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4000" spc="-2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Bahia </a:t>
            </a:r>
            <a:r>
              <a:rPr dirty="0" sz="4000" spc="-30">
                <a:solidFill>
                  <a:srgbClr val="F5F5F5"/>
                </a:solidFill>
                <a:latin typeface="Arial MT"/>
                <a:cs typeface="Arial MT"/>
              </a:rPr>
              <a:t>(Universidade</a:t>
            </a:r>
            <a:r>
              <a:rPr dirty="0" sz="4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Federal</a:t>
            </a:r>
            <a:r>
              <a:rPr dirty="0" sz="4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130">
                <a:solidFill>
                  <a:srgbClr val="F5F5F5"/>
                </a:solidFill>
                <a:latin typeface="Arial MT"/>
                <a:cs typeface="Arial MT"/>
              </a:rPr>
              <a:t>da</a:t>
            </a:r>
            <a:r>
              <a:rPr dirty="0" sz="4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Bahia</a:t>
            </a:r>
            <a:r>
              <a:rPr dirty="0" sz="4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8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4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-40">
                <a:solidFill>
                  <a:srgbClr val="F5F5F5"/>
                </a:solidFill>
                <a:latin typeface="Arial MT"/>
                <a:cs typeface="Arial MT"/>
              </a:rPr>
              <a:t>UFBA)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Research</a:t>
            </a:r>
            <a:r>
              <a:rPr dirty="0" sz="4000" spc="-254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35">
                <a:solidFill>
                  <a:srgbClr val="F5F5F5"/>
                </a:solidFill>
                <a:latin typeface="Arial MT"/>
                <a:cs typeface="Arial MT"/>
              </a:rPr>
              <a:t>projects</a:t>
            </a:r>
            <a:endParaRPr sz="4000">
              <a:latin typeface="Arial MT"/>
              <a:cs typeface="Arial MT"/>
            </a:endParaRPr>
          </a:p>
          <a:p>
            <a:pPr marL="12700">
              <a:lnSpc>
                <a:spcPts val="4570"/>
              </a:lnSpc>
            </a:pP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Neuropsychology</a:t>
            </a:r>
            <a:endParaRPr sz="4000">
              <a:latin typeface="Arial MT"/>
              <a:cs typeface="Arial MT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96757" y="3363357"/>
            <a:ext cx="7069009" cy="69236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166521" y="4452815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1166527" y="6147446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421877" y="591198"/>
                </a:moveTo>
                <a:lnTo>
                  <a:pt x="405238" y="587838"/>
                </a:lnTo>
                <a:lnTo>
                  <a:pt x="391650" y="578677"/>
                </a:lnTo>
                <a:lnTo>
                  <a:pt x="382488" y="565089"/>
                </a:lnTo>
                <a:lnTo>
                  <a:pt x="379129" y="548449"/>
                </a:lnTo>
                <a:lnTo>
                  <a:pt x="380544" y="537501"/>
                </a:lnTo>
                <a:lnTo>
                  <a:pt x="384548" y="527604"/>
                </a:lnTo>
                <a:lnTo>
                  <a:pt x="390778" y="519121"/>
                </a:lnTo>
                <a:lnTo>
                  <a:pt x="398872" y="512415"/>
                </a:lnTo>
                <a:lnTo>
                  <a:pt x="311661" y="333347"/>
                </a:lnTo>
                <a:lnTo>
                  <a:pt x="302598" y="336696"/>
                </a:lnTo>
                <a:lnTo>
                  <a:pt x="293139" y="339151"/>
                </a:lnTo>
                <a:lnTo>
                  <a:pt x="283335" y="340661"/>
                </a:lnTo>
                <a:lnTo>
                  <a:pt x="273236" y="341176"/>
                </a:lnTo>
                <a:lnTo>
                  <a:pt x="266448" y="341176"/>
                </a:lnTo>
                <a:lnTo>
                  <a:pt x="259817" y="340486"/>
                </a:lnTo>
                <a:lnTo>
                  <a:pt x="253420" y="339170"/>
                </a:lnTo>
                <a:lnTo>
                  <a:pt x="212739" y="496094"/>
                </a:lnTo>
                <a:lnTo>
                  <a:pt x="223762" y="502377"/>
                </a:lnTo>
                <a:lnTo>
                  <a:pt x="232415" y="511538"/>
                </a:lnTo>
                <a:lnTo>
                  <a:pt x="238069" y="522949"/>
                </a:lnTo>
                <a:lnTo>
                  <a:pt x="240093" y="535982"/>
                </a:lnTo>
                <a:lnTo>
                  <a:pt x="236734" y="552622"/>
                </a:lnTo>
                <a:lnTo>
                  <a:pt x="227572" y="566210"/>
                </a:lnTo>
                <a:lnTo>
                  <a:pt x="213984" y="575371"/>
                </a:lnTo>
                <a:lnTo>
                  <a:pt x="197345" y="578730"/>
                </a:lnTo>
                <a:lnTo>
                  <a:pt x="180706" y="575371"/>
                </a:lnTo>
                <a:lnTo>
                  <a:pt x="167118" y="566210"/>
                </a:lnTo>
                <a:lnTo>
                  <a:pt x="157956" y="552622"/>
                </a:lnTo>
                <a:lnTo>
                  <a:pt x="154597" y="535982"/>
                </a:lnTo>
                <a:lnTo>
                  <a:pt x="157956" y="519343"/>
                </a:lnTo>
                <a:lnTo>
                  <a:pt x="167118" y="505755"/>
                </a:lnTo>
                <a:lnTo>
                  <a:pt x="180706" y="496593"/>
                </a:lnTo>
                <a:lnTo>
                  <a:pt x="197345" y="493234"/>
                </a:lnTo>
                <a:lnTo>
                  <a:pt x="199353" y="493234"/>
                </a:lnTo>
                <a:lnTo>
                  <a:pt x="201332" y="493376"/>
                </a:lnTo>
                <a:lnTo>
                  <a:pt x="203268" y="493643"/>
                </a:lnTo>
                <a:lnTo>
                  <a:pt x="243948" y="336721"/>
                </a:lnTo>
                <a:lnTo>
                  <a:pt x="225749" y="328911"/>
                </a:lnTo>
                <a:lnTo>
                  <a:pt x="209673" y="317742"/>
                </a:lnTo>
                <a:lnTo>
                  <a:pt x="196162" y="303657"/>
                </a:lnTo>
                <a:lnTo>
                  <a:pt x="185657" y="287100"/>
                </a:lnTo>
                <a:lnTo>
                  <a:pt x="83604" y="331967"/>
                </a:lnTo>
                <a:lnTo>
                  <a:pt x="84831" y="335952"/>
                </a:lnTo>
                <a:lnTo>
                  <a:pt x="85496" y="340189"/>
                </a:lnTo>
                <a:lnTo>
                  <a:pt x="85496" y="344577"/>
                </a:lnTo>
                <a:lnTo>
                  <a:pt x="82136" y="361217"/>
                </a:lnTo>
                <a:lnTo>
                  <a:pt x="72975" y="374805"/>
                </a:lnTo>
                <a:lnTo>
                  <a:pt x="59387" y="383966"/>
                </a:lnTo>
                <a:lnTo>
                  <a:pt x="42748" y="387326"/>
                </a:lnTo>
                <a:lnTo>
                  <a:pt x="26108" y="383966"/>
                </a:lnTo>
                <a:lnTo>
                  <a:pt x="12520" y="374805"/>
                </a:lnTo>
                <a:lnTo>
                  <a:pt x="3359" y="361217"/>
                </a:lnTo>
                <a:lnTo>
                  <a:pt x="0" y="344577"/>
                </a:lnTo>
                <a:lnTo>
                  <a:pt x="3359" y="327938"/>
                </a:lnTo>
                <a:lnTo>
                  <a:pt x="12520" y="314350"/>
                </a:lnTo>
                <a:lnTo>
                  <a:pt x="26108" y="305189"/>
                </a:lnTo>
                <a:lnTo>
                  <a:pt x="42748" y="301829"/>
                </a:lnTo>
                <a:lnTo>
                  <a:pt x="54110" y="303356"/>
                </a:lnTo>
                <a:lnTo>
                  <a:pt x="64320" y="307666"/>
                </a:lnTo>
                <a:lnTo>
                  <a:pt x="72971" y="314349"/>
                </a:lnTo>
                <a:lnTo>
                  <a:pt x="79654" y="322999"/>
                </a:lnTo>
                <a:lnTo>
                  <a:pt x="181707" y="278132"/>
                </a:lnTo>
                <a:lnTo>
                  <a:pt x="178962" y="269838"/>
                </a:lnTo>
                <a:lnTo>
                  <a:pt x="176955" y="261234"/>
                </a:lnTo>
                <a:lnTo>
                  <a:pt x="175723" y="252358"/>
                </a:lnTo>
                <a:lnTo>
                  <a:pt x="175304" y="243246"/>
                </a:lnTo>
                <a:lnTo>
                  <a:pt x="183000" y="205127"/>
                </a:lnTo>
                <a:lnTo>
                  <a:pt x="203988" y="173999"/>
                </a:lnTo>
                <a:lnTo>
                  <a:pt x="235117" y="153010"/>
                </a:lnTo>
                <a:lnTo>
                  <a:pt x="273236" y="145314"/>
                </a:lnTo>
                <a:lnTo>
                  <a:pt x="281683" y="145314"/>
                </a:lnTo>
                <a:lnTo>
                  <a:pt x="289879" y="146382"/>
                </a:lnTo>
                <a:lnTo>
                  <a:pt x="297698" y="148395"/>
                </a:lnTo>
                <a:lnTo>
                  <a:pt x="318467" y="81837"/>
                </a:lnTo>
                <a:lnTo>
                  <a:pt x="308177" y="75377"/>
                </a:lnTo>
                <a:lnTo>
                  <a:pt x="300141" y="66339"/>
                </a:lnTo>
                <a:lnTo>
                  <a:pt x="294912" y="55278"/>
                </a:lnTo>
                <a:lnTo>
                  <a:pt x="293046" y="42748"/>
                </a:lnTo>
                <a:lnTo>
                  <a:pt x="296406" y="26108"/>
                </a:lnTo>
                <a:lnTo>
                  <a:pt x="305567" y="12520"/>
                </a:lnTo>
                <a:lnTo>
                  <a:pt x="319155" y="3359"/>
                </a:lnTo>
                <a:lnTo>
                  <a:pt x="335794" y="0"/>
                </a:lnTo>
                <a:lnTo>
                  <a:pt x="352434" y="3359"/>
                </a:lnTo>
                <a:lnTo>
                  <a:pt x="366022" y="12520"/>
                </a:lnTo>
                <a:lnTo>
                  <a:pt x="375183" y="26108"/>
                </a:lnTo>
                <a:lnTo>
                  <a:pt x="378543" y="42748"/>
                </a:lnTo>
                <a:lnTo>
                  <a:pt x="375183" y="59387"/>
                </a:lnTo>
                <a:lnTo>
                  <a:pt x="366022" y="72975"/>
                </a:lnTo>
                <a:lnTo>
                  <a:pt x="352434" y="82136"/>
                </a:lnTo>
                <a:lnTo>
                  <a:pt x="335794" y="85496"/>
                </a:lnTo>
                <a:lnTo>
                  <a:pt x="333070" y="85496"/>
                </a:lnTo>
                <a:lnTo>
                  <a:pt x="330405" y="85238"/>
                </a:lnTo>
                <a:lnTo>
                  <a:pt x="327820" y="84750"/>
                </a:lnTo>
                <a:lnTo>
                  <a:pt x="307052" y="151314"/>
                </a:lnTo>
                <a:lnTo>
                  <a:pt x="331049" y="164196"/>
                </a:lnTo>
                <a:lnTo>
                  <a:pt x="350440" y="182995"/>
                </a:lnTo>
                <a:lnTo>
                  <a:pt x="364048" y="206533"/>
                </a:lnTo>
                <a:lnTo>
                  <a:pt x="370696" y="233631"/>
                </a:lnTo>
                <a:lnTo>
                  <a:pt x="570632" y="223957"/>
                </a:lnTo>
                <a:lnTo>
                  <a:pt x="574727" y="208318"/>
                </a:lnTo>
                <a:lnTo>
                  <a:pt x="584010" y="195643"/>
                </a:lnTo>
                <a:lnTo>
                  <a:pt x="597268" y="187146"/>
                </a:lnTo>
                <a:lnTo>
                  <a:pt x="613284" y="184044"/>
                </a:lnTo>
                <a:lnTo>
                  <a:pt x="629923" y="187403"/>
                </a:lnTo>
                <a:lnTo>
                  <a:pt x="643511" y="196564"/>
                </a:lnTo>
                <a:lnTo>
                  <a:pt x="652673" y="210152"/>
                </a:lnTo>
                <a:lnTo>
                  <a:pt x="656032" y="226792"/>
                </a:lnTo>
                <a:lnTo>
                  <a:pt x="652673" y="243431"/>
                </a:lnTo>
                <a:lnTo>
                  <a:pt x="643511" y="257019"/>
                </a:lnTo>
                <a:lnTo>
                  <a:pt x="629923" y="266180"/>
                </a:lnTo>
                <a:lnTo>
                  <a:pt x="613284" y="269540"/>
                </a:lnTo>
                <a:lnTo>
                  <a:pt x="598197" y="266799"/>
                </a:lnTo>
                <a:lnTo>
                  <a:pt x="585469" y="259249"/>
                </a:lnTo>
                <a:lnTo>
                  <a:pt x="576104" y="247893"/>
                </a:lnTo>
                <a:lnTo>
                  <a:pt x="571102" y="233731"/>
                </a:lnTo>
                <a:lnTo>
                  <a:pt x="371166" y="243406"/>
                </a:lnTo>
                <a:lnTo>
                  <a:pt x="367464" y="270006"/>
                </a:lnTo>
                <a:lnTo>
                  <a:pt x="357115" y="293813"/>
                </a:lnTo>
                <a:lnTo>
                  <a:pt x="341120" y="313825"/>
                </a:lnTo>
                <a:lnTo>
                  <a:pt x="320479" y="329043"/>
                </a:lnTo>
                <a:lnTo>
                  <a:pt x="407690" y="508113"/>
                </a:lnTo>
                <a:lnTo>
                  <a:pt x="412128" y="506549"/>
                </a:lnTo>
                <a:lnTo>
                  <a:pt x="416904" y="505701"/>
                </a:lnTo>
                <a:lnTo>
                  <a:pt x="421877" y="505701"/>
                </a:lnTo>
                <a:lnTo>
                  <a:pt x="438516" y="509061"/>
                </a:lnTo>
                <a:lnTo>
                  <a:pt x="452104" y="518222"/>
                </a:lnTo>
                <a:lnTo>
                  <a:pt x="461266" y="531810"/>
                </a:lnTo>
                <a:lnTo>
                  <a:pt x="464625" y="548449"/>
                </a:lnTo>
                <a:lnTo>
                  <a:pt x="461266" y="565089"/>
                </a:lnTo>
                <a:lnTo>
                  <a:pt x="452104" y="578677"/>
                </a:lnTo>
                <a:lnTo>
                  <a:pt x="438516" y="587838"/>
                </a:lnTo>
                <a:lnTo>
                  <a:pt x="421877" y="591198"/>
                </a:lnTo>
                <a:close/>
              </a:path>
            </a:pathLst>
          </a:custGeom>
          <a:solidFill>
            <a:srgbClr val="FAB40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34872" y="1028700"/>
            <a:ext cx="9324973" cy="8220074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6050707" y="6807505"/>
            <a:ext cx="1621155" cy="907415"/>
          </a:xfrm>
          <a:custGeom>
            <a:avLst/>
            <a:gdLst/>
            <a:ahLst/>
            <a:cxnLst/>
            <a:rect l="l" t="t" r="r" b="b"/>
            <a:pathLst>
              <a:path w="1621154" h="907415">
                <a:moveTo>
                  <a:pt x="1527418" y="172251"/>
                </a:moveTo>
                <a:lnTo>
                  <a:pt x="1580188" y="231833"/>
                </a:lnTo>
                <a:lnTo>
                  <a:pt x="1605442" y="278264"/>
                </a:lnTo>
                <a:lnTo>
                  <a:pt x="1619502" y="329356"/>
                </a:lnTo>
                <a:lnTo>
                  <a:pt x="1620561" y="385938"/>
                </a:lnTo>
                <a:lnTo>
                  <a:pt x="1606210" y="541495"/>
                </a:lnTo>
                <a:lnTo>
                  <a:pt x="1600703" y="593221"/>
                </a:lnTo>
                <a:lnTo>
                  <a:pt x="1594048" y="644778"/>
                </a:lnTo>
                <a:lnTo>
                  <a:pt x="1585773" y="696107"/>
                </a:lnTo>
                <a:lnTo>
                  <a:pt x="1575408" y="747142"/>
                </a:lnTo>
                <a:lnTo>
                  <a:pt x="1562480" y="797823"/>
                </a:lnTo>
                <a:lnTo>
                  <a:pt x="1534860" y="874952"/>
                </a:lnTo>
                <a:lnTo>
                  <a:pt x="1506951" y="840268"/>
                </a:lnTo>
                <a:lnTo>
                  <a:pt x="1483516" y="807739"/>
                </a:lnTo>
                <a:lnTo>
                  <a:pt x="1468865" y="773576"/>
                </a:lnTo>
                <a:lnTo>
                  <a:pt x="1467313" y="733992"/>
                </a:lnTo>
                <a:lnTo>
                  <a:pt x="1484273" y="614081"/>
                </a:lnTo>
                <a:lnTo>
                  <a:pt x="1421351" y="664824"/>
                </a:lnTo>
                <a:lnTo>
                  <a:pt x="1362009" y="709765"/>
                </a:lnTo>
                <a:lnTo>
                  <a:pt x="1319687" y="738861"/>
                </a:lnTo>
                <a:lnTo>
                  <a:pt x="1276565" y="766008"/>
                </a:lnTo>
                <a:lnTo>
                  <a:pt x="1232631" y="791100"/>
                </a:lnTo>
                <a:lnTo>
                  <a:pt x="1187872" y="814032"/>
                </a:lnTo>
                <a:lnTo>
                  <a:pt x="1142277" y="834696"/>
                </a:lnTo>
                <a:lnTo>
                  <a:pt x="1095835" y="852989"/>
                </a:lnTo>
                <a:lnTo>
                  <a:pt x="1048534" y="868803"/>
                </a:lnTo>
                <a:lnTo>
                  <a:pt x="1000361" y="882033"/>
                </a:lnTo>
                <a:lnTo>
                  <a:pt x="951305" y="892573"/>
                </a:lnTo>
                <a:lnTo>
                  <a:pt x="901355" y="900318"/>
                </a:lnTo>
                <a:lnTo>
                  <a:pt x="850499" y="905160"/>
                </a:lnTo>
                <a:lnTo>
                  <a:pt x="798724" y="906996"/>
                </a:lnTo>
                <a:lnTo>
                  <a:pt x="747418" y="906263"/>
                </a:lnTo>
                <a:lnTo>
                  <a:pt x="696578" y="903309"/>
                </a:lnTo>
                <a:lnTo>
                  <a:pt x="646297" y="897985"/>
                </a:lnTo>
                <a:lnTo>
                  <a:pt x="596671" y="890138"/>
                </a:lnTo>
                <a:lnTo>
                  <a:pt x="547791" y="879618"/>
                </a:lnTo>
                <a:lnTo>
                  <a:pt x="499754" y="866274"/>
                </a:lnTo>
                <a:lnTo>
                  <a:pt x="452653" y="849954"/>
                </a:lnTo>
                <a:lnTo>
                  <a:pt x="406582" y="830509"/>
                </a:lnTo>
                <a:lnTo>
                  <a:pt x="361635" y="807787"/>
                </a:lnTo>
                <a:lnTo>
                  <a:pt x="317906" y="781637"/>
                </a:lnTo>
                <a:lnTo>
                  <a:pt x="275490" y="751907"/>
                </a:lnTo>
                <a:lnTo>
                  <a:pt x="234479" y="718448"/>
                </a:lnTo>
                <a:lnTo>
                  <a:pt x="195913" y="681671"/>
                </a:lnTo>
                <a:lnTo>
                  <a:pt x="161256" y="642783"/>
                </a:lnTo>
                <a:lnTo>
                  <a:pt x="130362" y="601895"/>
                </a:lnTo>
                <a:lnTo>
                  <a:pt x="103083" y="559115"/>
                </a:lnTo>
                <a:lnTo>
                  <a:pt x="79274" y="514552"/>
                </a:lnTo>
                <a:lnTo>
                  <a:pt x="58788" y="468314"/>
                </a:lnTo>
                <a:lnTo>
                  <a:pt x="41477" y="420511"/>
                </a:lnTo>
                <a:lnTo>
                  <a:pt x="27196" y="371252"/>
                </a:lnTo>
                <a:lnTo>
                  <a:pt x="15797" y="320645"/>
                </a:lnTo>
                <a:lnTo>
                  <a:pt x="7134" y="268799"/>
                </a:lnTo>
                <a:lnTo>
                  <a:pt x="2017" y="215968"/>
                </a:lnTo>
                <a:lnTo>
                  <a:pt x="166" y="162667"/>
                </a:lnTo>
                <a:lnTo>
                  <a:pt x="0" y="55732"/>
                </a:lnTo>
                <a:lnTo>
                  <a:pt x="1102" y="41918"/>
                </a:lnTo>
                <a:lnTo>
                  <a:pt x="3991" y="28123"/>
                </a:lnTo>
                <a:lnTo>
                  <a:pt x="11106" y="498"/>
                </a:lnTo>
                <a:lnTo>
                  <a:pt x="26255" y="0"/>
                </a:lnTo>
                <a:lnTo>
                  <a:pt x="37565" y="37429"/>
                </a:lnTo>
                <a:lnTo>
                  <a:pt x="47329" y="75164"/>
                </a:lnTo>
                <a:lnTo>
                  <a:pt x="48709" y="124484"/>
                </a:lnTo>
                <a:lnTo>
                  <a:pt x="50387" y="176073"/>
                </a:lnTo>
                <a:lnTo>
                  <a:pt x="56339" y="225142"/>
                </a:lnTo>
                <a:lnTo>
                  <a:pt x="66458" y="271737"/>
                </a:lnTo>
                <a:lnTo>
                  <a:pt x="80639" y="315908"/>
                </a:lnTo>
                <a:lnTo>
                  <a:pt x="98777" y="357703"/>
                </a:lnTo>
                <a:lnTo>
                  <a:pt x="120765" y="397170"/>
                </a:lnTo>
                <a:lnTo>
                  <a:pt x="146498" y="434357"/>
                </a:lnTo>
                <a:lnTo>
                  <a:pt x="175871" y="469313"/>
                </a:lnTo>
                <a:lnTo>
                  <a:pt x="208778" y="502086"/>
                </a:lnTo>
                <a:lnTo>
                  <a:pt x="245113" y="532724"/>
                </a:lnTo>
                <a:lnTo>
                  <a:pt x="284771" y="561275"/>
                </a:lnTo>
                <a:lnTo>
                  <a:pt x="327645" y="587787"/>
                </a:lnTo>
                <a:lnTo>
                  <a:pt x="373390" y="611776"/>
                </a:lnTo>
                <a:lnTo>
                  <a:pt x="420062" y="631868"/>
                </a:lnTo>
                <a:lnTo>
                  <a:pt x="467597" y="648214"/>
                </a:lnTo>
                <a:lnTo>
                  <a:pt x="515930" y="660968"/>
                </a:lnTo>
                <a:lnTo>
                  <a:pt x="564994" y="670281"/>
                </a:lnTo>
                <a:lnTo>
                  <a:pt x="614724" y="676305"/>
                </a:lnTo>
                <a:lnTo>
                  <a:pt x="665055" y="679193"/>
                </a:lnTo>
                <a:lnTo>
                  <a:pt x="715922" y="679095"/>
                </a:lnTo>
                <a:lnTo>
                  <a:pt x="767257" y="676164"/>
                </a:lnTo>
                <a:lnTo>
                  <a:pt x="815851" y="670943"/>
                </a:lnTo>
                <a:lnTo>
                  <a:pt x="863691" y="663369"/>
                </a:lnTo>
                <a:lnTo>
                  <a:pt x="910785" y="653484"/>
                </a:lnTo>
                <a:lnTo>
                  <a:pt x="957140" y="641332"/>
                </a:lnTo>
                <a:lnTo>
                  <a:pt x="1002764" y="626953"/>
                </a:lnTo>
                <a:lnTo>
                  <a:pt x="1047664" y="610389"/>
                </a:lnTo>
                <a:lnTo>
                  <a:pt x="1091847" y="591682"/>
                </a:lnTo>
                <a:lnTo>
                  <a:pt x="1135322" y="570875"/>
                </a:lnTo>
                <a:lnTo>
                  <a:pt x="1178096" y="548008"/>
                </a:lnTo>
                <a:lnTo>
                  <a:pt x="1226425" y="519325"/>
                </a:lnTo>
                <a:lnTo>
                  <a:pt x="1241529" y="504645"/>
                </a:lnTo>
                <a:lnTo>
                  <a:pt x="1245978" y="496774"/>
                </a:lnTo>
                <a:lnTo>
                  <a:pt x="1203432" y="501995"/>
                </a:lnTo>
                <a:lnTo>
                  <a:pt x="1190264" y="502976"/>
                </a:lnTo>
                <a:lnTo>
                  <a:pt x="1102805" y="507362"/>
                </a:lnTo>
                <a:lnTo>
                  <a:pt x="1059082" y="508713"/>
                </a:lnTo>
                <a:lnTo>
                  <a:pt x="1015394" y="508397"/>
                </a:lnTo>
                <a:lnTo>
                  <a:pt x="972197" y="497713"/>
                </a:lnTo>
                <a:lnTo>
                  <a:pt x="938273" y="471376"/>
                </a:lnTo>
                <a:lnTo>
                  <a:pt x="915846" y="433333"/>
                </a:lnTo>
                <a:lnTo>
                  <a:pt x="904886" y="375518"/>
                </a:lnTo>
                <a:lnTo>
                  <a:pt x="899794" y="363405"/>
                </a:lnTo>
                <a:lnTo>
                  <a:pt x="893364" y="350971"/>
                </a:lnTo>
                <a:lnTo>
                  <a:pt x="887101" y="337999"/>
                </a:lnTo>
                <a:lnTo>
                  <a:pt x="894299" y="327916"/>
                </a:lnTo>
                <a:lnTo>
                  <a:pt x="904510" y="324240"/>
                </a:lnTo>
                <a:lnTo>
                  <a:pt x="916277" y="324052"/>
                </a:lnTo>
                <a:lnTo>
                  <a:pt x="928150" y="324436"/>
                </a:lnTo>
                <a:lnTo>
                  <a:pt x="979837" y="321773"/>
                </a:lnTo>
                <a:lnTo>
                  <a:pt x="1031067" y="316690"/>
                </a:lnTo>
                <a:lnTo>
                  <a:pt x="1081866" y="309369"/>
                </a:lnTo>
                <a:lnTo>
                  <a:pt x="1132255" y="299996"/>
                </a:lnTo>
                <a:lnTo>
                  <a:pt x="1182258" y="288756"/>
                </a:lnTo>
                <a:lnTo>
                  <a:pt x="1231900" y="275834"/>
                </a:lnTo>
                <a:lnTo>
                  <a:pt x="1281203" y="261414"/>
                </a:lnTo>
                <a:lnTo>
                  <a:pt x="1330191" y="245680"/>
                </a:lnTo>
                <a:lnTo>
                  <a:pt x="1367051" y="231644"/>
                </a:lnTo>
                <a:lnTo>
                  <a:pt x="1403125" y="215204"/>
                </a:lnTo>
                <a:lnTo>
                  <a:pt x="1474234" y="179691"/>
                </a:lnTo>
                <a:lnTo>
                  <a:pt x="1497009" y="169147"/>
                </a:lnTo>
                <a:lnTo>
                  <a:pt x="1512988" y="166111"/>
                </a:lnTo>
                <a:lnTo>
                  <a:pt x="1527418" y="1722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9092" rIns="0" bIns="0" rtlCol="0" vert="horz">
            <a:spAutoFit/>
          </a:bodyPr>
          <a:lstStyle/>
          <a:p>
            <a:pPr marL="638810">
              <a:lnSpc>
                <a:spcPct val="100000"/>
              </a:lnSpc>
              <a:spcBef>
                <a:spcPts val="95"/>
              </a:spcBef>
            </a:pPr>
            <a:r>
              <a:rPr dirty="0" sz="6500" spc="-630">
                <a:solidFill>
                  <a:srgbClr val="C70D8C"/>
                </a:solidFill>
              </a:rPr>
              <a:t>In</a:t>
            </a:r>
            <a:r>
              <a:rPr dirty="0" cap="small" sz="6500" spc="-630">
                <a:solidFill>
                  <a:srgbClr val="C70D8C"/>
                </a:solidFill>
              </a:rPr>
              <a:t>t</a:t>
            </a:r>
            <a:r>
              <a:rPr dirty="0" sz="6500" spc="-630">
                <a:solidFill>
                  <a:srgbClr val="C70D8C"/>
                </a:solidFill>
              </a:rPr>
              <a:t>roduc</a:t>
            </a:r>
            <a:r>
              <a:rPr dirty="0" cap="small" sz="6500" spc="-630">
                <a:solidFill>
                  <a:srgbClr val="C70D8C"/>
                </a:solidFill>
              </a:rPr>
              <a:t>t</a:t>
            </a:r>
            <a:r>
              <a:rPr dirty="0" sz="6500" spc="-630">
                <a:solidFill>
                  <a:srgbClr val="C70D8C"/>
                </a:solidFill>
              </a:rPr>
              <a:t>ion</a:t>
            </a:r>
            <a:endParaRPr sz="6500"/>
          </a:p>
        </p:txBody>
      </p:sp>
      <p:sp>
        <p:nvSpPr>
          <p:cNvPr id="7" name="object 7" descr=""/>
          <p:cNvSpPr txBox="1"/>
          <p:nvPr/>
        </p:nvSpPr>
        <p:spPr>
          <a:xfrm>
            <a:off x="1016000" y="3147297"/>
            <a:ext cx="6217285" cy="3547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4500" spc="-2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</a:rPr>
              <a:t>Mirror</a:t>
            </a:r>
            <a:r>
              <a:rPr dirty="0" u="heavy" sz="4500" spc="-245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4500" spc="-1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</a:rPr>
              <a:t>neurons</a:t>
            </a:r>
            <a:endParaRPr sz="4500">
              <a:latin typeface="Arial MT"/>
              <a:cs typeface="Arial MT"/>
            </a:endParaRPr>
          </a:p>
          <a:p>
            <a:pPr marL="1050290" marR="967740">
              <a:lnSpc>
                <a:spcPct val="116700"/>
              </a:lnSpc>
              <a:spcBef>
                <a:spcPts val="3425"/>
              </a:spcBef>
              <a:tabLst>
                <a:tab pos="4736465" algn="l"/>
              </a:tabLst>
            </a:pPr>
            <a:r>
              <a:rPr dirty="0" sz="4500" spc="430">
                <a:solidFill>
                  <a:srgbClr val="FFFFFF"/>
                </a:solidFill>
                <a:latin typeface="Arial MT"/>
                <a:cs typeface="Arial MT"/>
              </a:rPr>
              <a:t>Discovered</a:t>
            </a:r>
            <a:r>
              <a:rPr dirty="0" sz="4500">
                <a:solidFill>
                  <a:srgbClr val="FFFFFF"/>
                </a:solidFill>
                <a:latin typeface="Arial MT"/>
                <a:cs typeface="Arial MT"/>
              </a:rPr>
              <a:t>	</a:t>
            </a:r>
            <a:r>
              <a:rPr dirty="0" sz="4500" spc="195">
                <a:solidFill>
                  <a:srgbClr val="FFFFFF"/>
                </a:solidFill>
                <a:latin typeface="Arial MT"/>
                <a:cs typeface="Arial MT"/>
              </a:rPr>
              <a:t>in </a:t>
            </a:r>
            <a:r>
              <a:rPr dirty="0" sz="4500" spc="520">
                <a:solidFill>
                  <a:srgbClr val="FFFFFF"/>
                </a:solidFill>
                <a:latin typeface="Arial MT"/>
                <a:cs typeface="Arial MT"/>
              </a:rPr>
              <a:t>macaques</a:t>
            </a:r>
            <a:endParaRPr sz="4500">
              <a:latin typeface="Arial MT"/>
              <a:cs typeface="Arial MT"/>
            </a:endParaRPr>
          </a:p>
          <a:p>
            <a:pPr marL="1050290">
              <a:lnSpc>
                <a:spcPct val="100000"/>
              </a:lnSpc>
              <a:spcBef>
                <a:spcPts val="900"/>
              </a:spcBef>
              <a:tabLst>
                <a:tab pos="3054985" algn="l"/>
                <a:tab pos="3807460" algn="l"/>
              </a:tabLst>
            </a:pPr>
            <a:r>
              <a:rPr dirty="0" sz="4500" spc="395">
                <a:solidFill>
                  <a:srgbClr val="FFFFFF"/>
                </a:solidFill>
                <a:latin typeface="Arial MT"/>
                <a:cs typeface="Arial MT"/>
              </a:rPr>
              <a:t>Areas</a:t>
            </a:r>
            <a:r>
              <a:rPr dirty="0" sz="4500">
                <a:solidFill>
                  <a:srgbClr val="FFFFFF"/>
                </a:solidFill>
                <a:latin typeface="Arial MT"/>
                <a:cs typeface="Arial MT"/>
              </a:rPr>
              <a:t>	</a:t>
            </a:r>
            <a:r>
              <a:rPr dirty="0" sz="4500" spc="195">
                <a:solidFill>
                  <a:srgbClr val="FFFFFF"/>
                </a:solidFill>
                <a:latin typeface="Arial MT"/>
                <a:cs typeface="Arial MT"/>
              </a:rPr>
              <a:t>in</a:t>
            </a:r>
            <a:r>
              <a:rPr dirty="0" sz="4500">
                <a:solidFill>
                  <a:srgbClr val="FFFFFF"/>
                </a:solidFill>
                <a:latin typeface="Arial MT"/>
                <a:cs typeface="Arial MT"/>
              </a:rPr>
              <a:t>	</a:t>
            </a:r>
            <a:r>
              <a:rPr dirty="0" sz="4500" spc="450">
                <a:solidFill>
                  <a:srgbClr val="FFFFFF"/>
                </a:solidFill>
                <a:latin typeface="Arial MT"/>
                <a:cs typeface="Arial MT"/>
              </a:rPr>
              <a:t>humans</a:t>
            </a:r>
            <a:endParaRPr sz="45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980411" y="9397610"/>
            <a:ext cx="627062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68550" algn="l"/>
                <a:tab pos="2755265" algn="l"/>
                <a:tab pos="5156835" algn="l"/>
              </a:tabLst>
            </a:pPr>
            <a:r>
              <a:rPr dirty="0" sz="3000" spc="-270">
                <a:solidFill>
                  <a:srgbClr val="FEFEFE"/>
                </a:solidFill>
                <a:latin typeface="Arial MT"/>
                <a:cs typeface="Arial MT"/>
              </a:rPr>
              <a:t>(</a:t>
            </a:r>
            <a:r>
              <a:rPr dirty="0" sz="3000" spc="-505">
                <a:solidFill>
                  <a:srgbClr val="FEFEFE"/>
                </a:solidFill>
                <a:latin typeface="Arial MT"/>
                <a:cs typeface="Arial MT"/>
              </a:rPr>
              <a:t> </a:t>
            </a:r>
            <a:r>
              <a:rPr dirty="0" sz="3000" spc="295">
                <a:solidFill>
                  <a:srgbClr val="FEFEFE"/>
                </a:solidFill>
                <a:latin typeface="Arial MT"/>
                <a:cs typeface="Arial MT"/>
              </a:rPr>
              <a:t>Rajmohan</a:t>
            </a:r>
            <a:r>
              <a:rPr dirty="0" sz="3000">
                <a:solidFill>
                  <a:srgbClr val="FEFEFE"/>
                </a:solidFill>
                <a:latin typeface="Arial MT"/>
                <a:cs typeface="Arial MT"/>
              </a:rPr>
              <a:t>	</a:t>
            </a:r>
            <a:r>
              <a:rPr dirty="0" sz="3000" spc="-310">
                <a:solidFill>
                  <a:srgbClr val="FEFEFE"/>
                </a:solidFill>
                <a:latin typeface="Arial MT"/>
                <a:cs typeface="Arial MT"/>
              </a:rPr>
              <a:t>&amp;</a:t>
            </a:r>
            <a:r>
              <a:rPr dirty="0" sz="3000">
                <a:solidFill>
                  <a:srgbClr val="FEFEFE"/>
                </a:solidFill>
                <a:latin typeface="Arial MT"/>
                <a:cs typeface="Arial MT"/>
              </a:rPr>
              <a:t>	</a:t>
            </a:r>
            <a:r>
              <a:rPr dirty="0" sz="3000" spc="290">
                <a:solidFill>
                  <a:srgbClr val="FEFEFE"/>
                </a:solidFill>
                <a:latin typeface="Arial MT"/>
                <a:cs typeface="Arial MT"/>
              </a:rPr>
              <a:t>Mohandas,</a:t>
            </a:r>
            <a:r>
              <a:rPr dirty="0" sz="3000">
                <a:solidFill>
                  <a:srgbClr val="FEFEFE"/>
                </a:solidFill>
                <a:latin typeface="Arial MT"/>
                <a:cs typeface="Arial MT"/>
              </a:rPr>
              <a:t>	</a:t>
            </a:r>
            <a:r>
              <a:rPr dirty="0" sz="3000" spc="229">
                <a:solidFill>
                  <a:srgbClr val="FEFEFE"/>
                </a:solidFill>
                <a:latin typeface="Arial MT"/>
                <a:cs typeface="Arial MT"/>
              </a:rPr>
              <a:t>2007</a:t>
            </a:r>
            <a:r>
              <a:rPr dirty="0" sz="3000" spc="-505">
                <a:solidFill>
                  <a:srgbClr val="FEFEFE"/>
                </a:solidFill>
                <a:latin typeface="Arial MT"/>
                <a:cs typeface="Arial MT"/>
              </a:rPr>
              <a:t> </a:t>
            </a:r>
            <a:r>
              <a:rPr dirty="0" sz="3000" spc="-320">
                <a:solidFill>
                  <a:srgbClr val="FEFEFE"/>
                </a:solidFill>
                <a:latin typeface="Arial MT"/>
                <a:cs typeface="Arial MT"/>
              </a:rPr>
              <a:t>)</a:t>
            </a:r>
            <a:endParaRPr sz="3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6848599" y="2877541"/>
            <a:ext cx="309880" cy="302260"/>
          </a:xfrm>
          <a:custGeom>
            <a:avLst/>
            <a:gdLst/>
            <a:ahLst/>
            <a:cxnLst/>
            <a:rect l="l" t="t" r="r" b="b"/>
            <a:pathLst>
              <a:path w="309880" h="302260">
                <a:moveTo>
                  <a:pt x="94344" y="12031"/>
                </a:moveTo>
                <a:lnTo>
                  <a:pt x="132014" y="2078"/>
                </a:lnTo>
                <a:lnTo>
                  <a:pt x="170045" y="0"/>
                </a:lnTo>
                <a:lnTo>
                  <a:pt x="201326" y="3155"/>
                </a:lnTo>
                <a:lnTo>
                  <a:pt x="236275" y="19442"/>
                </a:lnTo>
                <a:lnTo>
                  <a:pt x="266194" y="49488"/>
                </a:lnTo>
                <a:lnTo>
                  <a:pt x="289454" y="88693"/>
                </a:lnTo>
                <a:lnTo>
                  <a:pt x="304428" y="132457"/>
                </a:lnTo>
                <a:lnTo>
                  <a:pt x="309485" y="176181"/>
                </a:lnTo>
                <a:lnTo>
                  <a:pt x="302998" y="215265"/>
                </a:lnTo>
                <a:lnTo>
                  <a:pt x="279238" y="251940"/>
                </a:lnTo>
                <a:lnTo>
                  <a:pt x="242514" y="279238"/>
                </a:lnTo>
                <a:lnTo>
                  <a:pt x="197890" y="296280"/>
                </a:lnTo>
                <a:lnTo>
                  <a:pt x="150435" y="302184"/>
                </a:lnTo>
                <a:lnTo>
                  <a:pt x="105215" y="296069"/>
                </a:lnTo>
                <a:lnTo>
                  <a:pt x="67297" y="277055"/>
                </a:lnTo>
                <a:lnTo>
                  <a:pt x="35537" y="245315"/>
                </a:lnTo>
                <a:lnTo>
                  <a:pt x="12446" y="206590"/>
                </a:lnTo>
                <a:lnTo>
                  <a:pt x="0" y="164136"/>
                </a:lnTo>
                <a:lnTo>
                  <a:pt x="171" y="121206"/>
                </a:lnTo>
                <a:lnTo>
                  <a:pt x="14934" y="81055"/>
                </a:lnTo>
                <a:lnTo>
                  <a:pt x="46263" y="46937"/>
                </a:lnTo>
                <a:lnTo>
                  <a:pt x="64145" y="32499"/>
                </a:lnTo>
                <a:lnTo>
                  <a:pt x="94344" y="12031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16311883" y="1253343"/>
            <a:ext cx="1104265" cy="1073150"/>
          </a:xfrm>
          <a:custGeom>
            <a:avLst/>
            <a:gdLst/>
            <a:ahLst/>
            <a:cxnLst/>
            <a:rect l="l" t="t" r="r" b="b"/>
            <a:pathLst>
              <a:path w="1104265" h="1073150">
                <a:moveTo>
                  <a:pt x="307887" y="58674"/>
                </a:moveTo>
                <a:lnTo>
                  <a:pt x="352261" y="38337"/>
                </a:lnTo>
                <a:lnTo>
                  <a:pt x="399835" y="22828"/>
                </a:lnTo>
                <a:lnTo>
                  <a:pt x="449397" y="11694"/>
                </a:lnTo>
                <a:lnTo>
                  <a:pt x="499734" y="4479"/>
                </a:lnTo>
                <a:lnTo>
                  <a:pt x="549632" y="732"/>
                </a:lnTo>
                <a:lnTo>
                  <a:pt x="597880" y="0"/>
                </a:lnTo>
                <a:lnTo>
                  <a:pt x="643263" y="1827"/>
                </a:lnTo>
                <a:lnTo>
                  <a:pt x="684568" y="5762"/>
                </a:lnTo>
                <a:lnTo>
                  <a:pt x="759351" y="22595"/>
                </a:lnTo>
                <a:lnTo>
                  <a:pt x="796871" y="39266"/>
                </a:lnTo>
                <a:lnTo>
                  <a:pt x="832989" y="60922"/>
                </a:lnTo>
                <a:lnTo>
                  <a:pt x="867550" y="87122"/>
                </a:lnTo>
                <a:lnTo>
                  <a:pt x="900397" y="117426"/>
                </a:lnTo>
                <a:lnTo>
                  <a:pt x="931376" y="151394"/>
                </a:lnTo>
                <a:lnTo>
                  <a:pt x="960329" y="188583"/>
                </a:lnTo>
                <a:lnTo>
                  <a:pt x="987103" y="228554"/>
                </a:lnTo>
                <a:lnTo>
                  <a:pt x="1011541" y="270866"/>
                </a:lnTo>
                <a:lnTo>
                  <a:pt x="1033487" y="315078"/>
                </a:lnTo>
                <a:lnTo>
                  <a:pt x="1052786" y="360750"/>
                </a:lnTo>
                <a:lnTo>
                  <a:pt x="1069282" y="407440"/>
                </a:lnTo>
                <a:lnTo>
                  <a:pt x="1082819" y="454708"/>
                </a:lnTo>
                <a:lnTo>
                  <a:pt x="1093242" y="502113"/>
                </a:lnTo>
                <a:lnTo>
                  <a:pt x="1100395" y="549215"/>
                </a:lnTo>
                <a:lnTo>
                  <a:pt x="1104122" y="595572"/>
                </a:lnTo>
                <a:lnTo>
                  <a:pt x="1104269" y="640745"/>
                </a:lnTo>
                <a:lnTo>
                  <a:pt x="1100678" y="684292"/>
                </a:lnTo>
                <a:lnTo>
                  <a:pt x="1093194" y="725772"/>
                </a:lnTo>
                <a:lnTo>
                  <a:pt x="1081663" y="764745"/>
                </a:lnTo>
                <a:lnTo>
                  <a:pt x="1064245" y="803366"/>
                </a:lnTo>
                <a:lnTo>
                  <a:pt x="1042429" y="839680"/>
                </a:lnTo>
                <a:lnTo>
                  <a:pt x="1016578" y="873624"/>
                </a:lnTo>
                <a:lnTo>
                  <a:pt x="987060" y="905134"/>
                </a:lnTo>
                <a:lnTo>
                  <a:pt x="954238" y="934147"/>
                </a:lnTo>
                <a:lnTo>
                  <a:pt x="918478" y="960600"/>
                </a:lnTo>
                <a:lnTo>
                  <a:pt x="880145" y="984429"/>
                </a:lnTo>
                <a:lnTo>
                  <a:pt x="839605" y="1005570"/>
                </a:lnTo>
                <a:lnTo>
                  <a:pt x="797222" y="1023961"/>
                </a:lnTo>
                <a:lnTo>
                  <a:pt x="753361" y="1039537"/>
                </a:lnTo>
                <a:lnTo>
                  <a:pt x="708389" y="1052236"/>
                </a:lnTo>
                <a:lnTo>
                  <a:pt x="662669" y="1061993"/>
                </a:lnTo>
                <a:lnTo>
                  <a:pt x="616567" y="1068746"/>
                </a:lnTo>
                <a:lnTo>
                  <a:pt x="570449" y="1072431"/>
                </a:lnTo>
                <a:lnTo>
                  <a:pt x="524679" y="1072985"/>
                </a:lnTo>
                <a:lnTo>
                  <a:pt x="479623" y="1070343"/>
                </a:lnTo>
                <a:lnTo>
                  <a:pt x="435645" y="1064443"/>
                </a:lnTo>
                <a:lnTo>
                  <a:pt x="393112" y="1055222"/>
                </a:lnTo>
                <a:lnTo>
                  <a:pt x="352387" y="1042615"/>
                </a:lnTo>
                <a:lnTo>
                  <a:pt x="313837" y="1026560"/>
                </a:lnTo>
                <a:lnTo>
                  <a:pt x="277827" y="1006993"/>
                </a:lnTo>
                <a:lnTo>
                  <a:pt x="244721" y="983850"/>
                </a:lnTo>
                <a:lnTo>
                  <a:pt x="211302" y="956228"/>
                </a:lnTo>
                <a:lnTo>
                  <a:pt x="179795" y="926138"/>
                </a:lnTo>
                <a:lnTo>
                  <a:pt x="150341" y="893816"/>
                </a:lnTo>
                <a:lnTo>
                  <a:pt x="123082" y="859494"/>
                </a:lnTo>
                <a:lnTo>
                  <a:pt x="98161" y="823408"/>
                </a:lnTo>
                <a:lnTo>
                  <a:pt x="75720" y="785790"/>
                </a:lnTo>
                <a:lnTo>
                  <a:pt x="55900" y="746876"/>
                </a:lnTo>
                <a:lnTo>
                  <a:pt x="38844" y="706900"/>
                </a:lnTo>
                <a:lnTo>
                  <a:pt x="24695" y="666095"/>
                </a:lnTo>
                <a:lnTo>
                  <a:pt x="13594" y="624696"/>
                </a:lnTo>
                <a:lnTo>
                  <a:pt x="5682" y="582937"/>
                </a:lnTo>
                <a:lnTo>
                  <a:pt x="1104" y="541053"/>
                </a:lnTo>
                <a:lnTo>
                  <a:pt x="0" y="499276"/>
                </a:lnTo>
                <a:lnTo>
                  <a:pt x="2512" y="457842"/>
                </a:lnTo>
                <a:lnTo>
                  <a:pt x="8783" y="416984"/>
                </a:lnTo>
                <a:lnTo>
                  <a:pt x="18955" y="376937"/>
                </a:lnTo>
                <a:lnTo>
                  <a:pt x="33170" y="337935"/>
                </a:lnTo>
                <a:lnTo>
                  <a:pt x="51571" y="300212"/>
                </a:lnTo>
                <a:lnTo>
                  <a:pt x="74298" y="264002"/>
                </a:lnTo>
                <a:lnTo>
                  <a:pt x="101495" y="229540"/>
                </a:lnTo>
                <a:lnTo>
                  <a:pt x="133303" y="197059"/>
                </a:lnTo>
                <a:lnTo>
                  <a:pt x="169865" y="166793"/>
                </a:lnTo>
                <a:lnTo>
                  <a:pt x="233592" y="115642"/>
                </a:lnTo>
                <a:lnTo>
                  <a:pt x="267926" y="84291"/>
                </a:lnTo>
                <a:lnTo>
                  <a:pt x="307887" y="58674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14875425" y="484921"/>
            <a:ext cx="1021080" cy="1049020"/>
          </a:xfrm>
          <a:custGeom>
            <a:avLst/>
            <a:gdLst/>
            <a:ahLst/>
            <a:cxnLst/>
            <a:rect l="l" t="t" r="r" b="b"/>
            <a:pathLst>
              <a:path w="1021080" h="1049020">
                <a:moveTo>
                  <a:pt x="74508" y="813816"/>
                </a:moveTo>
                <a:lnTo>
                  <a:pt x="68222" y="787243"/>
                </a:lnTo>
                <a:lnTo>
                  <a:pt x="67722" y="772113"/>
                </a:lnTo>
                <a:lnTo>
                  <a:pt x="77633" y="745859"/>
                </a:lnTo>
                <a:lnTo>
                  <a:pt x="96665" y="725237"/>
                </a:lnTo>
                <a:lnTo>
                  <a:pt x="123068" y="713081"/>
                </a:lnTo>
                <a:lnTo>
                  <a:pt x="141870" y="711124"/>
                </a:lnTo>
                <a:lnTo>
                  <a:pt x="159940" y="713896"/>
                </a:lnTo>
                <a:lnTo>
                  <a:pt x="176530" y="720934"/>
                </a:lnTo>
                <a:lnTo>
                  <a:pt x="190896" y="731778"/>
                </a:lnTo>
                <a:lnTo>
                  <a:pt x="454913" y="515874"/>
                </a:lnTo>
                <a:lnTo>
                  <a:pt x="431561" y="471556"/>
                </a:lnTo>
                <a:lnTo>
                  <a:pt x="422716" y="429527"/>
                </a:lnTo>
                <a:lnTo>
                  <a:pt x="422256" y="421119"/>
                </a:lnTo>
                <a:lnTo>
                  <a:pt x="144729" y="415180"/>
                </a:lnTo>
                <a:lnTo>
                  <a:pt x="126750" y="454055"/>
                </a:lnTo>
                <a:lnTo>
                  <a:pt x="89043" y="476483"/>
                </a:lnTo>
                <a:lnTo>
                  <a:pt x="59991" y="477444"/>
                </a:lnTo>
                <a:lnTo>
                  <a:pt x="33738" y="467533"/>
                </a:lnTo>
                <a:lnTo>
                  <a:pt x="13116" y="448501"/>
                </a:lnTo>
                <a:lnTo>
                  <a:pt x="960" y="422098"/>
                </a:lnTo>
                <a:lnTo>
                  <a:pt x="0" y="393047"/>
                </a:lnTo>
                <a:lnTo>
                  <a:pt x="9910" y="366794"/>
                </a:lnTo>
                <a:lnTo>
                  <a:pt x="28942" y="346172"/>
                </a:lnTo>
                <a:lnTo>
                  <a:pt x="55345" y="334015"/>
                </a:lnTo>
                <a:lnTo>
                  <a:pt x="84396" y="333055"/>
                </a:lnTo>
                <a:lnTo>
                  <a:pt x="110650" y="342966"/>
                </a:lnTo>
                <a:lnTo>
                  <a:pt x="143428" y="388401"/>
                </a:lnTo>
                <a:lnTo>
                  <a:pt x="145080" y="398431"/>
                </a:lnTo>
                <a:lnTo>
                  <a:pt x="422604" y="404371"/>
                </a:lnTo>
                <a:lnTo>
                  <a:pt x="428445" y="370965"/>
                </a:lnTo>
                <a:lnTo>
                  <a:pt x="440721" y="339775"/>
                </a:lnTo>
                <a:lnTo>
                  <a:pt x="458866" y="311708"/>
                </a:lnTo>
                <a:lnTo>
                  <a:pt x="482315" y="287677"/>
                </a:lnTo>
                <a:lnTo>
                  <a:pt x="367327" y="135304"/>
                </a:lnTo>
                <a:lnTo>
                  <a:pt x="361170" y="138920"/>
                </a:lnTo>
                <a:lnTo>
                  <a:pt x="354372" y="141698"/>
                </a:lnTo>
                <a:lnTo>
                  <a:pt x="347059" y="143428"/>
                </a:lnTo>
                <a:lnTo>
                  <a:pt x="318008" y="144388"/>
                </a:lnTo>
                <a:lnTo>
                  <a:pt x="291754" y="134477"/>
                </a:lnTo>
                <a:lnTo>
                  <a:pt x="271133" y="115446"/>
                </a:lnTo>
                <a:lnTo>
                  <a:pt x="258976" y="89043"/>
                </a:lnTo>
                <a:lnTo>
                  <a:pt x="258016" y="59991"/>
                </a:lnTo>
                <a:lnTo>
                  <a:pt x="267927" y="33738"/>
                </a:lnTo>
                <a:lnTo>
                  <a:pt x="286958" y="13116"/>
                </a:lnTo>
                <a:lnTo>
                  <a:pt x="313360" y="953"/>
                </a:lnTo>
                <a:lnTo>
                  <a:pt x="342413" y="0"/>
                </a:lnTo>
                <a:lnTo>
                  <a:pt x="368666" y="9910"/>
                </a:lnTo>
                <a:lnTo>
                  <a:pt x="389288" y="28942"/>
                </a:lnTo>
                <a:lnTo>
                  <a:pt x="401444" y="55345"/>
                </a:lnTo>
                <a:lnTo>
                  <a:pt x="403378" y="74880"/>
                </a:lnTo>
                <a:lnTo>
                  <a:pt x="400221" y="93593"/>
                </a:lnTo>
                <a:lnTo>
                  <a:pt x="392493" y="110642"/>
                </a:lnTo>
                <a:lnTo>
                  <a:pt x="380714" y="125187"/>
                </a:lnTo>
                <a:lnTo>
                  <a:pt x="495702" y="277561"/>
                </a:lnTo>
                <a:lnTo>
                  <a:pt x="536292" y="257431"/>
                </a:lnTo>
                <a:lnTo>
                  <a:pt x="596071" y="248710"/>
                </a:lnTo>
                <a:lnTo>
                  <a:pt x="638945" y="255941"/>
                </a:lnTo>
                <a:lnTo>
                  <a:pt x="678008" y="273647"/>
                </a:lnTo>
                <a:lnTo>
                  <a:pt x="711338" y="300639"/>
                </a:lnTo>
                <a:lnTo>
                  <a:pt x="737010" y="335730"/>
                </a:lnTo>
                <a:lnTo>
                  <a:pt x="753100" y="377733"/>
                </a:lnTo>
                <a:lnTo>
                  <a:pt x="757609" y="419710"/>
                </a:lnTo>
                <a:lnTo>
                  <a:pt x="876703" y="428084"/>
                </a:lnTo>
                <a:lnTo>
                  <a:pt x="895306" y="391438"/>
                </a:lnTo>
                <a:lnTo>
                  <a:pt x="931821" y="370318"/>
                </a:lnTo>
                <a:lnTo>
                  <a:pt x="960872" y="369358"/>
                </a:lnTo>
                <a:lnTo>
                  <a:pt x="987126" y="379268"/>
                </a:lnTo>
                <a:lnTo>
                  <a:pt x="1007748" y="398300"/>
                </a:lnTo>
                <a:lnTo>
                  <a:pt x="1019976" y="424686"/>
                </a:lnTo>
                <a:lnTo>
                  <a:pt x="1020864" y="453754"/>
                </a:lnTo>
                <a:lnTo>
                  <a:pt x="1010954" y="480008"/>
                </a:lnTo>
                <a:lnTo>
                  <a:pt x="991922" y="500630"/>
                </a:lnTo>
                <a:lnTo>
                  <a:pt x="965519" y="512786"/>
                </a:lnTo>
                <a:lnTo>
                  <a:pt x="936468" y="513746"/>
                </a:lnTo>
                <a:lnTo>
                  <a:pt x="910214" y="503836"/>
                </a:lnTo>
                <a:lnTo>
                  <a:pt x="877436" y="458401"/>
                </a:lnTo>
                <a:lnTo>
                  <a:pt x="875535" y="444819"/>
                </a:lnTo>
                <a:lnTo>
                  <a:pt x="756431" y="436447"/>
                </a:lnTo>
                <a:lnTo>
                  <a:pt x="744422" y="481512"/>
                </a:lnTo>
                <a:lnTo>
                  <a:pt x="720739" y="521235"/>
                </a:lnTo>
                <a:lnTo>
                  <a:pt x="686881" y="553188"/>
                </a:lnTo>
                <a:lnTo>
                  <a:pt x="644345" y="574946"/>
                </a:lnTo>
                <a:lnTo>
                  <a:pt x="739269" y="904299"/>
                </a:lnTo>
                <a:lnTo>
                  <a:pt x="791724" y="915432"/>
                </a:lnTo>
                <a:lnTo>
                  <a:pt x="822590" y="959640"/>
                </a:lnTo>
                <a:lnTo>
                  <a:pt x="823550" y="988692"/>
                </a:lnTo>
                <a:lnTo>
                  <a:pt x="813640" y="1014945"/>
                </a:lnTo>
                <a:lnTo>
                  <a:pt x="794608" y="1035567"/>
                </a:lnTo>
                <a:lnTo>
                  <a:pt x="768205" y="1047723"/>
                </a:lnTo>
                <a:lnTo>
                  <a:pt x="739154" y="1048684"/>
                </a:lnTo>
                <a:lnTo>
                  <a:pt x="712900" y="1038773"/>
                </a:lnTo>
                <a:lnTo>
                  <a:pt x="692279" y="1019741"/>
                </a:lnTo>
                <a:lnTo>
                  <a:pt x="680126" y="993341"/>
                </a:lnTo>
                <a:lnTo>
                  <a:pt x="678744" y="967118"/>
                </a:lnTo>
                <a:lnTo>
                  <a:pt x="686307" y="942934"/>
                </a:lnTo>
                <a:lnTo>
                  <a:pt x="701540" y="922851"/>
                </a:lnTo>
                <a:lnTo>
                  <a:pt x="723167" y="908935"/>
                </a:lnTo>
                <a:lnTo>
                  <a:pt x="628243" y="579582"/>
                </a:lnTo>
                <a:lnTo>
                  <a:pt x="582458" y="583898"/>
                </a:lnTo>
                <a:lnTo>
                  <a:pt x="538708" y="576035"/>
                </a:lnTo>
                <a:lnTo>
                  <a:pt x="499055" y="557269"/>
                </a:lnTo>
                <a:lnTo>
                  <a:pt x="465561" y="528872"/>
                </a:lnTo>
                <a:lnTo>
                  <a:pt x="201540" y="744777"/>
                </a:lnTo>
                <a:lnTo>
                  <a:pt x="205895" y="751555"/>
                </a:lnTo>
                <a:lnTo>
                  <a:pt x="209190" y="759180"/>
                </a:lnTo>
                <a:lnTo>
                  <a:pt x="211150" y="767466"/>
                </a:lnTo>
                <a:lnTo>
                  <a:pt x="212111" y="796517"/>
                </a:lnTo>
                <a:lnTo>
                  <a:pt x="202200" y="822771"/>
                </a:lnTo>
                <a:lnTo>
                  <a:pt x="183168" y="843393"/>
                </a:lnTo>
                <a:lnTo>
                  <a:pt x="156765" y="855549"/>
                </a:lnTo>
                <a:lnTo>
                  <a:pt x="127714" y="856509"/>
                </a:lnTo>
                <a:lnTo>
                  <a:pt x="101461" y="846599"/>
                </a:lnTo>
                <a:lnTo>
                  <a:pt x="80839" y="827567"/>
                </a:lnTo>
                <a:lnTo>
                  <a:pt x="74508" y="813816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41719" y="2116842"/>
            <a:ext cx="11820524" cy="741997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96087" rIns="0" bIns="0" rtlCol="0" vert="horz">
            <a:spAutoFit/>
          </a:bodyPr>
          <a:lstStyle/>
          <a:p>
            <a:pPr marL="3344545">
              <a:lnSpc>
                <a:spcPct val="100000"/>
              </a:lnSpc>
              <a:spcBef>
                <a:spcPts val="100"/>
              </a:spcBef>
            </a:pPr>
            <a:r>
              <a:rPr dirty="0" sz="7000" spc="-560"/>
              <a:t>Iacoboni</a:t>
            </a:r>
            <a:r>
              <a:rPr dirty="0" sz="7000" spc="-850"/>
              <a:t> </a:t>
            </a:r>
            <a:r>
              <a:rPr dirty="0" sz="7000" spc="-935"/>
              <a:t>e</a:t>
            </a:r>
            <a:r>
              <a:rPr dirty="0" cap="small" sz="7000" spc="-935"/>
              <a:t>t</a:t>
            </a:r>
            <a:r>
              <a:rPr dirty="0" sz="7000" spc="-844"/>
              <a:t> </a:t>
            </a:r>
            <a:r>
              <a:rPr dirty="0" sz="7000" spc="-575"/>
              <a:t>al</a:t>
            </a:r>
            <a:r>
              <a:rPr dirty="0" sz="7000" spc="-844"/>
              <a:t> </a:t>
            </a:r>
            <a:r>
              <a:rPr dirty="0" sz="7000" spc="-470"/>
              <a:t>(2005)</a:t>
            </a:r>
            <a:r>
              <a:rPr dirty="0" sz="7000" spc="-844"/>
              <a:t> </a:t>
            </a:r>
            <a:r>
              <a:rPr dirty="0" sz="7000" spc="-705"/>
              <a:t>experimen</a:t>
            </a:r>
            <a:r>
              <a:rPr dirty="0" cap="small" sz="7000" spc="-705"/>
              <a:t>t</a:t>
            </a:r>
            <a:endParaRPr sz="7000"/>
          </a:p>
        </p:txBody>
      </p:sp>
      <p:sp>
        <p:nvSpPr>
          <p:cNvPr id="7" name="object 7" descr=""/>
          <p:cNvSpPr/>
          <p:nvPr/>
        </p:nvSpPr>
        <p:spPr>
          <a:xfrm>
            <a:off x="1028697" y="3516849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1028703" y="6340942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89" h="591820">
                <a:moveTo>
                  <a:pt x="421877" y="591198"/>
                </a:moveTo>
                <a:lnTo>
                  <a:pt x="405238" y="587838"/>
                </a:lnTo>
                <a:lnTo>
                  <a:pt x="391650" y="578677"/>
                </a:lnTo>
                <a:lnTo>
                  <a:pt x="382488" y="565089"/>
                </a:lnTo>
                <a:lnTo>
                  <a:pt x="379129" y="548449"/>
                </a:lnTo>
                <a:lnTo>
                  <a:pt x="380544" y="537501"/>
                </a:lnTo>
                <a:lnTo>
                  <a:pt x="384548" y="527604"/>
                </a:lnTo>
                <a:lnTo>
                  <a:pt x="390778" y="519121"/>
                </a:lnTo>
                <a:lnTo>
                  <a:pt x="398872" y="512415"/>
                </a:lnTo>
                <a:lnTo>
                  <a:pt x="311661" y="333347"/>
                </a:lnTo>
                <a:lnTo>
                  <a:pt x="302598" y="336696"/>
                </a:lnTo>
                <a:lnTo>
                  <a:pt x="293139" y="339151"/>
                </a:lnTo>
                <a:lnTo>
                  <a:pt x="283335" y="340661"/>
                </a:lnTo>
                <a:lnTo>
                  <a:pt x="273236" y="341176"/>
                </a:lnTo>
                <a:lnTo>
                  <a:pt x="266448" y="341176"/>
                </a:lnTo>
                <a:lnTo>
                  <a:pt x="259817" y="340486"/>
                </a:lnTo>
                <a:lnTo>
                  <a:pt x="253420" y="339170"/>
                </a:lnTo>
                <a:lnTo>
                  <a:pt x="212739" y="496094"/>
                </a:lnTo>
                <a:lnTo>
                  <a:pt x="223762" y="502377"/>
                </a:lnTo>
                <a:lnTo>
                  <a:pt x="232415" y="511538"/>
                </a:lnTo>
                <a:lnTo>
                  <a:pt x="238069" y="522949"/>
                </a:lnTo>
                <a:lnTo>
                  <a:pt x="240093" y="535982"/>
                </a:lnTo>
                <a:lnTo>
                  <a:pt x="236734" y="552622"/>
                </a:lnTo>
                <a:lnTo>
                  <a:pt x="227572" y="566210"/>
                </a:lnTo>
                <a:lnTo>
                  <a:pt x="213984" y="575371"/>
                </a:lnTo>
                <a:lnTo>
                  <a:pt x="197345" y="578730"/>
                </a:lnTo>
                <a:lnTo>
                  <a:pt x="180706" y="575371"/>
                </a:lnTo>
                <a:lnTo>
                  <a:pt x="167118" y="566210"/>
                </a:lnTo>
                <a:lnTo>
                  <a:pt x="157956" y="552622"/>
                </a:lnTo>
                <a:lnTo>
                  <a:pt x="154597" y="535982"/>
                </a:lnTo>
                <a:lnTo>
                  <a:pt x="157956" y="519343"/>
                </a:lnTo>
                <a:lnTo>
                  <a:pt x="167118" y="505755"/>
                </a:lnTo>
                <a:lnTo>
                  <a:pt x="180706" y="496593"/>
                </a:lnTo>
                <a:lnTo>
                  <a:pt x="197345" y="493234"/>
                </a:lnTo>
                <a:lnTo>
                  <a:pt x="199353" y="493234"/>
                </a:lnTo>
                <a:lnTo>
                  <a:pt x="201332" y="493376"/>
                </a:lnTo>
                <a:lnTo>
                  <a:pt x="203268" y="493643"/>
                </a:lnTo>
                <a:lnTo>
                  <a:pt x="243948" y="336721"/>
                </a:lnTo>
                <a:lnTo>
                  <a:pt x="225749" y="328911"/>
                </a:lnTo>
                <a:lnTo>
                  <a:pt x="209673" y="317742"/>
                </a:lnTo>
                <a:lnTo>
                  <a:pt x="196162" y="303657"/>
                </a:lnTo>
                <a:lnTo>
                  <a:pt x="185657" y="287100"/>
                </a:lnTo>
                <a:lnTo>
                  <a:pt x="83604" y="331967"/>
                </a:lnTo>
                <a:lnTo>
                  <a:pt x="84831" y="335952"/>
                </a:lnTo>
                <a:lnTo>
                  <a:pt x="85496" y="340189"/>
                </a:lnTo>
                <a:lnTo>
                  <a:pt x="85496" y="344577"/>
                </a:lnTo>
                <a:lnTo>
                  <a:pt x="82136" y="361217"/>
                </a:lnTo>
                <a:lnTo>
                  <a:pt x="72975" y="374805"/>
                </a:lnTo>
                <a:lnTo>
                  <a:pt x="59387" y="383966"/>
                </a:lnTo>
                <a:lnTo>
                  <a:pt x="42748" y="387326"/>
                </a:lnTo>
                <a:lnTo>
                  <a:pt x="26108" y="383966"/>
                </a:lnTo>
                <a:lnTo>
                  <a:pt x="12520" y="374805"/>
                </a:lnTo>
                <a:lnTo>
                  <a:pt x="3359" y="361217"/>
                </a:lnTo>
                <a:lnTo>
                  <a:pt x="0" y="344577"/>
                </a:lnTo>
                <a:lnTo>
                  <a:pt x="3359" y="327938"/>
                </a:lnTo>
                <a:lnTo>
                  <a:pt x="12520" y="314350"/>
                </a:lnTo>
                <a:lnTo>
                  <a:pt x="26108" y="305189"/>
                </a:lnTo>
                <a:lnTo>
                  <a:pt x="42748" y="301829"/>
                </a:lnTo>
                <a:lnTo>
                  <a:pt x="54110" y="303356"/>
                </a:lnTo>
                <a:lnTo>
                  <a:pt x="64320" y="307666"/>
                </a:lnTo>
                <a:lnTo>
                  <a:pt x="72971" y="314349"/>
                </a:lnTo>
                <a:lnTo>
                  <a:pt x="79654" y="322999"/>
                </a:lnTo>
                <a:lnTo>
                  <a:pt x="181707" y="278132"/>
                </a:lnTo>
                <a:lnTo>
                  <a:pt x="178962" y="269838"/>
                </a:lnTo>
                <a:lnTo>
                  <a:pt x="176955" y="261234"/>
                </a:lnTo>
                <a:lnTo>
                  <a:pt x="175723" y="252358"/>
                </a:lnTo>
                <a:lnTo>
                  <a:pt x="175304" y="243246"/>
                </a:lnTo>
                <a:lnTo>
                  <a:pt x="183000" y="205127"/>
                </a:lnTo>
                <a:lnTo>
                  <a:pt x="203988" y="173999"/>
                </a:lnTo>
                <a:lnTo>
                  <a:pt x="235117" y="153010"/>
                </a:lnTo>
                <a:lnTo>
                  <a:pt x="273236" y="145314"/>
                </a:lnTo>
                <a:lnTo>
                  <a:pt x="281683" y="145314"/>
                </a:lnTo>
                <a:lnTo>
                  <a:pt x="289879" y="146382"/>
                </a:lnTo>
                <a:lnTo>
                  <a:pt x="297698" y="148395"/>
                </a:lnTo>
                <a:lnTo>
                  <a:pt x="318467" y="81837"/>
                </a:lnTo>
                <a:lnTo>
                  <a:pt x="308177" y="75377"/>
                </a:lnTo>
                <a:lnTo>
                  <a:pt x="300141" y="66339"/>
                </a:lnTo>
                <a:lnTo>
                  <a:pt x="294912" y="55278"/>
                </a:lnTo>
                <a:lnTo>
                  <a:pt x="293046" y="42748"/>
                </a:lnTo>
                <a:lnTo>
                  <a:pt x="296406" y="26108"/>
                </a:lnTo>
                <a:lnTo>
                  <a:pt x="305567" y="12520"/>
                </a:lnTo>
                <a:lnTo>
                  <a:pt x="319155" y="3359"/>
                </a:lnTo>
                <a:lnTo>
                  <a:pt x="335794" y="0"/>
                </a:lnTo>
                <a:lnTo>
                  <a:pt x="352434" y="3359"/>
                </a:lnTo>
                <a:lnTo>
                  <a:pt x="366022" y="12520"/>
                </a:lnTo>
                <a:lnTo>
                  <a:pt x="375183" y="26108"/>
                </a:lnTo>
                <a:lnTo>
                  <a:pt x="378543" y="42748"/>
                </a:lnTo>
                <a:lnTo>
                  <a:pt x="375183" y="59387"/>
                </a:lnTo>
                <a:lnTo>
                  <a:pt x="366022" y="72975"/>
                </a:lnTo>
                <a:lnTo>
                  <a:pt x="352434" y="82136"/>
                </a:lnTo>
                <a:lnTo>
                  <a:pt x="335794" y="85496"/>
                </a:lnTo>
                <a:lnTo>
                  <a:pt x="333070" y="85496"/>
                </a:lnTo>
                <a:lnTo>
                  <a:pt x="330405" y="85238"/>
                </a:lnTo>
                <a:lnTo>
                  <a:pt x="327820" y="84750"/>
                </a:lnTo>
                <a:lnTo>
                  <a:pt x="307052" y="151314"/>
                </a:lnTo>
                <a:lnTo>
                  <a:pt x="331049" y="164196"/>
                </a:lnTo>
                <a:lnTo>
                  <a:pt x="350440" y="182995"/>
                </a:lnTo>
                <a:lnTo>
                  <a:pt x="364048" y="206533"/>
                </a:lnTo>
                <a:lnTo>
                  <a:pt x="370696" y="233631"/>
                </a:lnTo>
                <a:lnTo>
                  <a:pt x="570632" y="223957"/>
                </a:lnTo>
                <a:lnTo>
                  <a:pt x="574727" y="208318"/>
                </a:lnTo>
                <a:lnTo>
                  <a:pt x="584010" y="195643"/>
                </a:lnTo>
                <a:lnTo>
                  <a:pt x="597268" y="187146"/>
                </a:lnTo>
                <a:lnTo>
                  <a:pt x="613284" y="184044"/>
                </a:lnTo>
                <a:lnTo>
                  <a:pt x="629923" y="187403"/>
                </a:lnTo>
                <a:lnTo>
                  <a:pt x="643511" y="196564"/>
                </a:lnTo>
                <a:lnTo>
                  <a:pt x="652673" y="210152"/>
                </a:lnTo>
                <a:lnTo>
                  <a:pt x="656032" y="226792"/>
                </a:lnTo>
                <a:lnTo>
                  <a:pt x="652673" y="243431"/>
                </a:lnTo>
                <a:lnTo>
                  <a:pt x="643511" y="257019"/>
                </a:lnTo>
                <a:lnTo>
                  <a:pt x="629923" y="266180"/>
                </a:lnTo>
                <a:lnTo>
                  <a:pt x="613284" y="269540"/>
                </a:lnTo>
                <a:lnTo>
                  <a:pt x="598197" y="266799"/>
                </a:lnTo>
                <a:lnTo>
                  <a:pt x="585469" y="259249"/>
                </a:lnTo>
                <a:lnTo>
                  <a:pt x="576104" y="247893"/>
                </a:lnTo>
                <a:lnTo>
                  <a:pt x="571102" y="233731"/>
                </a:lnTo>
                <a:lnTo>
                  <a:pt x="371166" y="243406"/>
                </a:lnTo>
                <a:lnTo>
                  <a:pt x="367464" y="270006"/>
                </a:lnTo>
                <a:lnTo>
                  <a:pt x="357115" y="293813"/>
                </a:lnTo>
                <a:lnTo>
                  <a:pt x="341120" y="313825"/>
                </a:lnTo>
                <a:lnTo>
                  <a:pt x="320479" y="329043"/>
                </a:lnTo>
                <a:lnTo>
                  <a:pt x="407690" y="508113"/>
                </a:lnTo>
                <a:lnTo>
                  <a:pt x="412128" y="506549"/>
                </a:lnTo>
                <a:lnTo>
                  <a:pt x="416904" y="505701"/>
                </a:lnTo>
                <a:lnTo>
                  <a:pt x="421877" y="505701"/>
                </a:lnTo>
                <a:lnTo>
                  <a:pt x="438516" y="509061"/>
                </a:lnTo>
                <a:lnTo>
                  <a:pt x="452104" y="518222"/>
                </a:lnTo>
                <a:lnTo>
                  <a:pt x="461266" y="531810"/>
                </a:lnTo>
                <a:lnTo>
                  <a:pt x="464625" y="548449"/>
                </a:lnTo>
                <a:lnTo>
                  <a:pt x="461266" y="565089"/>
                </a:lnTo>
                <a:lnTo>
                  <a:pt x="452104" y="578677"/>
                </a:lnTo>
                <a:lnTo>
                  <a:pt x="438516" y="587838"/>
                </a:lnTo>
                <a:lnTo>
                  <a:pt x="421877" y="591198"/>
                </a:lnTo>
                <a:close/>
              </a:path>
            </a:pathLst>
          </a:custGeom>
          <a:solidFill>
            <a:srgbClr val="FAB40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1672095" y="3443808"/>
            <a:ext cx="3526154" cy="4650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7950">
              <a:lnSpc>
                <a:spcPct val="100000"/>
              </a:lnSpc>
              <a:spcBef>
                <a:spcPts val="100"/>
              </a:spcBef>
            </a:pPr>
            <a:r>
              <a:rPr dirty="0" sz="4000" spc="-95">
                <a:solidFill>
                  <a:srgbClr val="F5F5F5"/>
                </a:solidFill>
                <a:latin typeface="Arial MT"/>
                <a:cs typeface="Arial MT"/>
              </a:rPr>
              <a:t>To</a:t>
            </a:r>
            <a:r>
              <a:rPr dirty="0" sz="4000" spc="-2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65">
                <a:solidFill>
                  <a:srgbClr val="F5F5F5"/>
                </a:solidFill>
                <a:latin typeface="Arial MT"/>
                <a:cs typeface="Arial MT"/>
              </a:rPr>
              <a:t>grasp</a:t>
            </a:r>
            <a:r>
              <a:rPr dirty="0" sz="4000" spc="-2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130">
                <a:solidFill>
                  <a:srgbClr val="F5F5F5"/>
                </a:solidFill>
                <a:latin typeface="Arial MT"/>
                <a:cs typeface="Arial MT"/>
              </a:rPr>
              <a:t>a</a:t>
            </a:r>
            <a:r>
              <a:rPr dirty="0" sz="4000" spc="-2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75">
                <a:solidFill>
                  <a:srgbClr val="F5F5F5"/>
                </a:solidFill>
                <a:latin typeface="Arial MT"/>
                <a:cs typeface="Arial MT"/>
              </a:rPr>
              <a:t>cup </a:t>
            </a:r>
            <a:r>
              <a:rPr dirty="0" sz="4000" spc="-25">
                <a:solidFill>
                  <a:srgbClr val="F5F5F5"/>
                </a:solidFill>
                <a:latin typeface="Arial MT"/>
                <a:cs typeface="Arial MT"/>
              </a:rPr>
              <a:t>(clean</a:t>
            </a:r>
            <a:r>
              <a:rPr dirty="0" sz="4000" spc="-22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or</a:t>
            </a:r>
            <a:r>
              <a:rPr dirty="0" sz="4000" spc="-22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-20">
                <a:solidFill>
                  <a:srgbClr val="F5F5F5"/>
                </a:solidFill>
                <a:latin typeface="Arial MT"/>
                <a:cs typeface="Arial MT"/>
              </a:rPr>
              <a:t>drink</a:t>
            </a:r>
            <a:endParaRPr sz="4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4000" spc="-150">
                <a:solidFill>
                  <a:srgbClr val="F5F5F5"/>
                </a:solidFill>
                <a:latin typeface="Arial MT"/>
                <a:cs typeface="Arial MT"/>
              </a:rPr>
              <a:t>+</a:t>
            </a:r>
            <a:r>
              <a:rPr dirty="0" sz="4000" spc="-254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fRMI)</a:t>
            </a:r>
            <a:endParaRPr sz="4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325"/>
              </a:spcBef>
            </a:pPr>
            <a:endParaRPr sz="4000">
              <a:latin typeface="Arial MT"/>
              <a:cs typeface="Arial MT"/>
            </a:endParaRPr>
          </a:p>
          <a:p>
            <a:pPr marL="93980" marR="965200">
              <a:lnSpc>
                <a:spcPts val="4730"/>
              </a:lnSpc>
            </a:pP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Direct </a:t>
            </a:r>
            <a:r>
              <a:rPr dirty="0" sz="4000" spc="75">
                <a:solidFill>
                  <a:srgbClr val="F5F5F5"/>
                </a:solidFill>
                <a:latin typeface="Arial MT"/>
                <a:cs typeface="Arial MT"/>
              </a:rPr>
              <a:t>matching </a:t>
            </a: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hypothesis</a:t>
            </a:r>
            <a:endParaRPr sz="4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6848599" y="2877541"/>
            <a:ext cx="309880" cy="302260"/>
          </a:xfrm>
          <a:custGeom>
            <a:avLst/>
            <a:gdLst/>
            <a:ahLst/>
            <a:cxnLst/>
            <a:rect l="l" t="t" r="r" b="b"/>
            <a:pathLst>
              <a:path w="309880" h="302260">
                <a:moveTo>
                  <a:pt x="94344" y="12031"/>
                </a:moveTo>
                <a:lnTo>
                  <a:pt x="132014" y="2078"/>
                </a:lnTo>
                <a:lnTo>
                  <a:pt x="170045" y="0"/>
                </a:lnTo>
                <a:lnTo>
                  <a:pt x="201326" y="3155"/>
                </a:lnTo>
                <a:lnTo>
                  <a:pt x="236275" y="19442"/>
                </a:lnTo>
                <a:lnTo>
                  <a:pt x="266194" y="49488"/>
                </a:lnTo>
                <a:lnTo>
                  <a:pt x="289454" y="88693"/>
                </a:lnTo>
                <a:lnTo>
                  <a:pt x="304428" y="132457"/>
                </a:lnTo>
                <a:lnTo>
                  <a:pt x="309485" y="176181"/>
                </a:lnTo>
                <a:lnTo>
                  <a:pt x="302998" y="215265"/>
                </a:lnTo>
                <a:lnTo>
                  <a:pt x="279238" y="251940"/>
                </a:lnTo>
                <a:lnTo>
                  <a:pt x="242514" y="279238"/>
                </a:lnTo>
                <a:lnTo>
                  <a:pt x="197890" y="296280"/>
                </a:lnTo>
                <a:lnTo>
                  <a:pt x="150435" y="302184"/>
                </a:lnTo>
                <a:lnTo>
                  <a:pt x="105215" y="296069"/>
                </a:lnTo>
                <a:lnTo>
                  <a:pt x="67297" y="277055"/>
                </a:lnTo>
                <a:lnTo>
                  <a:pt x="35537" y="245315"/>
                </a:lnTo>
                <a:lnTo>
                  <a:pt x="12446" y="206590"/>
                </a:lnTo>
                <a:lnTo>
                  <a:pt x="0" y="164136"/>
                </a:lnTo>
                <a:lnTo>
                  <a:pt x="171" y="121206"/>
                </a:lnTo>
                <a:lnTo>
                  <a:pt x="14934" y="81055"/>
                </a:lnTo>
                <a:lnTo>
                  <a:pt x="46263" y="46937"/>
                </a:lnTo>
                <a:lnTo>
                  <a:pt x="64145" y="32499"/>
                </a:lnTo>
                <a:lnTo>
                  <a:pt x="94344" y="12031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16311883" y="1253343"/>
            <a:ext cx="1104265" cy="1073150"/>
          </a:xfrm>
          <a:custGeom>
            <a:avLst/>
            <a:gdLst/>
            <a:ahLst/>
            <a:cxnLst/>
            <a:rect l="l" t="t" r="r" b="b"/>
            <a:pathLst>
              <a:path w="1104265" h="1073150">
                <a:moveTo>
                  <a:pt x="307887" y="58674"/>
                </a:moveTo>
                <a:lnTo>
                  <a:pt x="352261" y="38337"/>
                </a:lnTo>
                <a:lnTo>
                  <a:pt x="399835" y="22828"/>
                </a:lnTo>
                <a:lnTo>
                  <a:pt x="449397" y="11694"/>
                </a:lnTo>
                <a:lnTo>
                  <a:pt x="499734" y="4479"/>
                </a:lnTo>
                <a:lnTo>
                  <a:pt x="549632" y="732"/>
                </a:lnTo>
                <a:lnTo>
                  <a:pt x="597880" y="0"/>
                </a:lnTo>
                <a:lnTo>
                  <a:pt x="643263" y="1827"/>
                </a:lnTo>
                <a:lnTo>
                  <a:pt x="684568" y="5762"/>
                </a:lnTo>
                <a:lnTo>
                  <a:pt x="759351" y="22595"/>
                </a:lnTo>
                <a:lnTo>
                  <a:pt x="796871" y="39266"/>
                </a:lnTo>
                <a:lnTo>
                  <a:pt x="832989" y="60922"/>
                </a:lnTo>
                <a:lnTo>
                  <a:pt x="867550" y="87122"/>
                </a:lnTo>
                <a:lnTo>
                  <a:pt x="900397" y="117426"/>
                </a:lnTo>
                <a:lnTo>
                  <a:pt x="931376" y="151394"/>
                </a:lnTo>
                <a:lnTo>
                  <a:pt x="960329" y="188583"/>
                </a:lnTo>
                <a:lnTo>
                  <a:pt x="987103" y="228554"/>
                </a:lnTo>
                <a:lnTo>
                  <a:pt x="1011541" y="270866"/>
                </a:lnTo>
                <a:lnTo>
                  <a:pt x="1033487" y="315078"/>
                </a:lnTo>
                <a:lnTo>
                  <a:pt x="1052786" y="360750"/>
                </a:lnTo>
                <a:lnTo>
                  <a:pt x="1069282" y="407440"/>
                </a:lnTo>
                <a:lnTo>
                  <a:pt x="1082819" y="454708"/>
                </a:lnTo>
                <a:lnTo>
                  <a:pt x="1093242" y="502113"/>
                </a:lnTo>
                <a:lnTo>
                  <a:pt x="1100395" y="549215"/>
                </a:lnTo>
                <a:lnTo>
                  <a:pt x="1104122" y="595572"/>
                </a:lnTo>
                <a:lnTo>
                  <a:pt x="1104269" y="640745"/>
                </a:lnTo>
                <a:lnTo>
                  <a:pt x="1100678" y="684292"/>
                </a:lnTo>
                <a:lnTo>
                  <a:pt x="1093194" y="725772"/>
                </a:lnTo>
                <a:lnTo>
                  <a:pt x="1081663" y="764745"/>
                </a:lnTo>
                <a:lnTo>
                  <a:pt x="1064245" y="803366"/>
                </a:lnTo>
                <a:lnTo>
                  <a:pt x="1042429" y="839680"/>
                </a:lnTo>
                <a:lnTo>
                  <a:pt x="1016578" y="873624"/>
                </a:lnTo>
                <a:lnTo>
                  <a:pt x="987060" y="905134"/>
                </a:lnTo>
                <a:lnTo>
                  <a:pt x="954238" y="934147"/>
                </a:lnTo>
                <a:lnTo>
                  <a:pt x="918478" y="960600"/>
                </a:lnTo>
                <a:lnTo>
                  <a:pt x="880145" y="984429"/>
                </a:lnTo>
                <a:lnTo>
                  <a:pt x="839605" y="1005570"/>
                </a:lnTo>
                <a:lnTo>
                  <a:pt x="797222" y="1023961"/>
                </a:lnTo>
                <a:lnTo>
                  <a:pt x="753361" y="1039537"/>
                </a:lnTo>
                <a:lnTo>
                  <a:pt x="708389" y="1052236"/>
                </a:lnTo>
                <a:lnTo>
                  <a:pt x="662669" y="1061993"/>
                </a:lnTo>
                <a:lnTo>
                  <a:pt x="616567" y="1068746"/>
                </a:lnTo>
                <a:lnTo>
                  <a:pt x="570449" y="1072431"/>
                </a:lnTo>
                <a:lnTo>
                  <a:pt x="524679" y="1072985"/>
                </a:lnTo>
                <a:lnTo>
                  <a:pt x="479623" y="1070343"/>
                </a:lnTo>
                <a:lnTo>
                  <a:pt x="435645" y="1064443"/>
                </a:lnTo>
                <a:lnTo>
                  <a:pt x="393112" y="1055222"/>
                </a:lnTo>
                <a:lnTo>
                  <a:pt x="352387" y="1042615"/>
                </a:lnTo>
                <a:lnTo>
                  <a:pt x="313837" y="1026560"/>
                </a:lnTo>
                <a:lnTo>
                  <a:pt x="277827" y="1006993"/>
                </a:lnTo>
                <a:lnTo>
                  <a:pt x="244721" y="983850"/>
                </a:lnTo>
                <a:lnTo>
                  <a:pt x="211302" y="956228"/>
                </a:lnTo>
                <a:lnTo>
                  <a:pt x="179795" y="926138"/>
                </a:lnTo>
                <a:lnTo>
                  <a:pt x="150341" y="893816"/>
                </a:lnTo>
                <a:lnTo>
                  <a:pt x="123082" y="859494"/>
                </a:lnTo>
                <a:lnTo>
                  <a:pt x="98161" y="823408"/>
                </a:lnTo>
                <a:lnTo>
                  <a:pt x="75720" y="785790"/>
                </a:lnTo>
                <a:lnTo>
                  <a:pt x="55900" y="746876"/>
                </a:lnTo>
                <a:lnTo>
                  <a:pt x="38844" y="706900"/>
                </a:lnTo>
                <a:lnTo>
                  <a:pt x="24695" y="666095"/>
                </a:lnTo>
                <a:lnTo>
                  <a:pt x="13594" y="624696"/>
                </a:lnTo>
                <a:lnTo>
                  <a:pt x="5682" y="582937"/>
                </a:lnTo>
                <a:lnTo>
                  <a:pt x="1104" y="541053"/>
                </a:lnTo>
                <a:lnTo>
                  <a:pt x="0" y="499276"/>
                </a:lnTo>
                <a:lnTo>
                  <a:pt x="2512" y="457842"/>
                </a:lnTo>
                <a:lnTo>
                  <a:pt x="8783" y="416984"/>
                </a:lnTo>
                <a:lnTo>
                  <a:pt x="18955" y="376937"/>
                </a:lnTo>
                <a:lnTo>
                  <a:pt x="33170" y="337935"/>
                </a:lnTo>
                <a:lnTo>
                  <a:pt x="51571" y="300212"/>
                </a:lnTo>
                <a:lnTo>
                  <a:pt x="74298" y="264002"/>
                </a:lnTo>
                <a:lnTo>
                  <a:pt x="101495" y="229540"/>
                </a:lnTo>
                <a:lnTo>
                  <a:pt x="133303" y="197059"/>
                </a:lnTo>
                <a:lnTo>
                  <a:pt x="169865" y="166793"/>
                </a:lnTo>
                <a:lnTo>
                  <a:pt x="233592" y="115642"/>
                </a:lnTo>
                <a:lnTo>
                  <a:pt x="267926" y="84291"/>
                </a:lnTo>
                <a:lnTo>
                  <a:pt x="307887" y="58674"/>
                </a:lnTo>
                <a:close/>
              </a:path>
            </a:pathLst>
          </a:custGeom>
          <a:solidFill>
            <a:srgbClr val="C70D8C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14875425" y="484921"/>
            <a:ext cx="1021080" cy="1049020"/>
          </a:xfrm>
          <a:custGeom>
            <a:avLst/>
            <a:gdLst/>
            <a:ahLst/>
            <a:cxnLst/>
            <a:rect l="l" t="t" r="r" b="b"/>
            <a:pathLst>
              <a:path w="1021080" h="1049020">
                <a:moveTo>
                  <a:pt x="74508" y="813816"/>
                </a:moveTo>
                <a:lnTo>
                  <a:pt x="68222" y="787243"/>
                </a:lnTo>
                <a:lnTo>
                  <a:pt x="67722" y="772113"/>
                </a:lnTo>
                <a:lnTo>
                  <a:pt x="77633" y="745859"/>
                </a:lnTo>
                <a:lnTo>
                  <a:pt x="96665" y="725237"/>
                </a:lnTo>
                <a:lnTo>
                  <a:pt x="123068" y="713081"/>
                </a:lnTo>
                <a:lnTo>
                  <a:pt x="141870" y="711124"/>
                </a:lnTo>
                <a:lnTo>
                  <a:pt x="159940" y="713896"/>
                </a:lnTo>
                <a:lnTo>
                  <a:pt x="176530" y="720934"/>
                </a:lnTo>
                <a:lnTo>
                  <a:pt x="190896" y="731778"/>
                </a:lnTo>
                <a:lnTo>
                  <a:pt x="454913" y="515874"/>
                </a:lnTo>
                <a:lnTo>
                  <a:pt x="431561" y="471556"/>
                </a:lnTo>
                <a:lnTo>
                  <a:pt x="422716" y="429527"/>
                </a:lnTo>
                <a:lnTo>
                  <a:pt x="422256" y="421119"/>
                </a:lnTo>
                <a:lnTo>
                  <a:pt x="144729" y="415180"/>
                </a:lnTo>
                <a:lnTo>
                  <a:pt x="126750" y="454055"/>
                </a:lnTo>
                <a:lnTo>
                  <a:pt x="89043" y="476483"/>
                </a:lnTo>
                <a:lnTo>
                  <a:pt x="59991" y="477444"/>
                </a:lnTo>
                <a:lnTo>
                  <a:pt x="33738" y="467533"/>
                </a:lnTo>
                <a:lnTo>
                  <a:pt x="13116" y="448501"/>
                </a:lnTo>
                <a:lnTo>
                  <a:pt x="960" y="422098"/>
                </a:lnTo>
                <a:lnTo>
                  <a:pt x="0" y="393047"/>
                </a:lnTo>
                <a:lnTo>
                  <a:pt x="9910" y="366794"/>
                </a:lnTo>
                <a:lnTo>
                  <a:pt x="28942" y="346172"/>
                </a:lnTo>
                <a:lnTo>
                  <a:pt x="55345" y="334015"/>
                </a:lnTo>
                <a:lnTo>
                  <a:pt x="84396" y="333055"/>
                </a:lnTo>
                <a:lnTo>
                  <a:pt x="110650" y="342966"/>
                </a:lnTo>
                <a:lnTo>
                  <a:pt x="143428" y="388401"/>
                </a:lnTo>
                <a:lnTo>
                  <a:pt x="145080" y="398431"/>
                </a:lnTo>
                <a:lnTo>
                  <a:pt x="422604" y="404371"/>
                </a:lnTo>
                <a:lnTo>
                  <a:pt x="428445" y="370965"/>
                </a:lnTo>
                <a:lnTo>
                  <a:pt x="440721" y="339775"/>
                </a:lnTo>
                <a:lnTo>
                  <a:pt x="458866" y="311708"/>
                </a:lnTo>
                <a:lnTo>
                  <a:pt x="482315" y="287677"/>
                </a:lnTo>
                <a:lnTo>
                  <a:pt x="367327" y="135304"/>
                </a:lnTo>
                <a:lnTo>
                  <a:pt x="361170" y="138920"/>
                </a:lnTo>
                <a:lnTo>
                  <a:pt x="354372" y="141698"/>
                </a:lnTo>
                <a:lnTo>
                  <a:pt x="347059" y="143428"/>
                </a:lnTo>
                <a:lnTo>
                  <a:pt x="318008" y="144388"/>
                </a:lnTo>
                <a:lnTo>
                  <a:pt x="291754" y="134477"/>
                </a:lnTo>
                <a:lnTo>
                  <a:pt x="271133" y="115446"/>
                </a:lnTo>
                <a:lnTo>
                  <a:pt x="258976" y="89043"/>
                </a:lnTo>
                <a:lnTo>
                  <a:pt x="258016" y="59991"/>
                </a:lnTo>
                <a:lnTo>
                  <a:pt x="267927" y="33738"/>
                </a:lnTo>
                <a:lnTo>
                  <a:pt x="286958" y="13116"/>
                </a:lnTo>
                <a:lnTo>
                  <a:pt x="313360" y="953"/>
                </a:lnTo>
                <a:lnTo>
                  <a:pt x="342413" y="0"/>
                </a:lnTo>
                <a:lnTo>
                  <a:pt x="368666" y="9910"/>
                </a:lnTo>
                <a:lnTo>
                  <a:pt x="389288" y="28942"/>
                </a:lnTo>
                <a:lnTo>
                  <a:pt x="401444" y="55345"/>
                </a:lnTo>
                <a:lnTo>
                  <a:pt x="403378" y="74880"/>
                </a:lnTo>
                <a:lnTo>
                  <a:pt x="400221" y="93593"/>
                </a:lnTo>
                <a:lnTo>
                  <a:pt x="392493" y="110642"/>
                </a:lnTo>
                <a:lnTo>
                  <a:pt x="380714" y="125187"/>
                </a:lnTo>
                <a:lnTo>
                  <a:pt x="495702" y="277561"/>
                </a:lnTo>
                <a:lnTo>
                  <a:pt x="536292" y="257431"/>
                </a:lnTo>
                <a:lnTo>
                  <a:pt x="596071" y="248710"/>
                </a:lnTo>
                <a:lnTo>
                  <a:pt x="638945" y="255941"/>
                </a:lnTo>
                <a:lnTo>
                  <a:pt x="678008" y="273647"/>
                </a:lnTo>
                <a:lnTo>
                  <a:pt x="711338" y="300639"/>
                </a:lnTo>
                <a:lnTo>
                  <a:pt x="737010" y="335730"/>
                </a:lnTo>
                <a:lnTo>
                  <a:pt x="753100" y="377733"/>
                </a:lnTo>
                <a:lnTo>
                  <a:pt x="757609" y="419710"/>
                </a:lnTo>
                <a:lnTo>
                  <a:pt x="876703" y="428084"/>
                </a:lnTo>
                <a:lnTo>
                  <a:pt x="895306" y="391438"/>
                </a:lnTo>
                <a:lnTo>
                  <a:pt x="931821" y="370318"/>
                </a:lnTo>
                <a:lnTo>
                  <a:pt x="960872" y="369358"/>
                </a:lnTo>
                <a:lnTo>
                  <a:pt x="987126" y="379268"/>
                </a:lnTo>
                <a:lnTo>
                  <a:pt x="1007748" y="398300"/>
                </a:lnTo>
                <a:lnTo>
                  <a:pt x="1019976" y="424686"/>
                </a:lnTo>
                <a:lnTo>
                  <a:pt x="1020864" y="453754"/>
                </a:lnTo>
                <a:lnTo>
                  <a:pt x="1010954" y="480008"/>
                </a:lnTo>
                <a:lnTo>
                  <a:pt x="991922" y="500630"/>
                </a:lnTo>
                <a:lnTo>
                  <a:pt x="965519" y="512786"/>
                </a:lnTo>
                <a:lnTo>
                  <a:pt x="936468" y="513746"/>
                </a:lnTo>
                <a:lnTo>
                  <a:pt x="910214" y="503836"/>
                </a:lnTo>
                <a:lnTo>
                  <a:pt x="877436" y="458401"/>
                </a:lnTo>
                <a:lnTo>
                  <a:pt x="875535" y="444819"/>
                </a:lnTo>
                <a:lnTo>
                  <a:pt x="756431" y="436447"/>
                </a:lnTo>
                <a:lnTo>
                  <a:pt x="744422" y="481512"/>
                </a:lnTo>
                <a:lnTo>
                  <a:pt x="720739" y="521235"/>
                </a:lnTo>
                <a:lnTo>
                  <a:pt x="686881" y="553188"/>
                </a:lnTo>
                <a:lnTo>
                  <a:pt x="644345" y="574946"/>
                </a:lnTo>
                <a:lnTo>
                  <a:pt x="739269" y="904299"/>
                </a:lnTo>
                <a:lnTo>
                  <a:pt x="791724" y="915432"/>
                </a:lnTo>
                <a:lnTo>
                  <a:pt x="822590" y="959640"/>
                </a:lnTo>
                <a:lnTo>
                  <a:pt x="823550" y="988692"/>
                </a:lnTo>
                <a:lnTo>
                  <a:pt x="813640" y="1014945"/>
                </a:lnTo>
                <a:lnTo>
                  <a:pt x="794608" y="1035567"/>
                </a:lnTo>
                <a:lnTo>
                  <a:pt x="768205" y="1047723"/>
                </a:lnTo>
                <a:lnTo>
                  <a:pt x="739154" y="1048684"/>
                </a:lnTo>
                <a:lnTo>
                  <a:pt x="712900" y="1038773"/>
                </a:lnTo>
                <a:lnTo>
                  <a:pt x="692279" y="1019741"/>
                </a:lnTo>
                <a:lnTo>
                  <a:pt x="680126" y="993341"/>
                </a:lnTo>
                <a:lnTo>
                  <a:pt x="678744" y="967118"/>
                </a:lnTo>
                <a:lnTo>
                  <a:pt x="686307" y="942934"/>
                </a:lnTo>
                <a:lnTo>
                  <a:pt x="701540" y="922851"/>
                </a:lnTo>
                <a:lnTo>
                  <a:pt x="723167" y="908935"/>
                </a:lnTo>
                <a:lnTo>
                  <a:pt x="628243" y="579582"/>
                </a:lnTo>
                <a:lnTo>
                  <a:pt x="582458" y="583898"/>
                </a:lnTo>
                <a:lnTo>
                  <a:pt x="538708" y="576035"/>
                </a:lnTo>
                <a:lnTo>
                  <a:pt x="499055" y="557269"/>
                </a:lnTo>
                <a:lnTo>
                  <a:pt x="465561" y="528872"/>
                </a:lnTo>
                <a:lnTo>
                  <a:pt x="201540" y="744777"/>
                </a:lnTo>
                <a:lnTo>
                  <a:pt x="205895" y="751555"/>
                </a:lnTo>
                <a:lnTo>
                  <a:pt x="209190" y="759180"/>
                </a:lnTo>
                <a:lnTo>
                  <a:pt x="211150" y="767466"/>
                </a:lnTo>
                <a:lnTo>
                  <a:pt x="212111" y="796517"/>
                </a:lnTo>
                <a:lnTo>
                  <a:pt x="202200" y="822771"/>
                </a:lnTo>
                <a:lnTo>
                  <a:pt x="183168" y="843393"/>
                </a:lnTo>
                <a:lnTo>
                  <a:pt x="156765" y="855549"/>
                </a:lnTo>
                <a:lnTo>
                  <a:pt x="127714" y="856509"/>
                </a:lnTo>
                <a:lnTo>
                  <a:pt x="101461" y="846599"/>
                </a:lnTo>
                <a:lnTo>
                  <a:pt x="80839" y="827567"/>
                </a:lnTo>
                <a:lnTo>
                  <a:pt x="74508" y="813816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41719" y="2116842"/>
            <a:ext cx="11820524" cy="7419974"/>
          </a:xfrm>
          <a:prstGeom prst="rect">
            <a:avLst/>
          </a:prstGeom>
        </p:spPr>
      </p:pic>
      <p:sp>
        <p:nvSpPr>
          <p:cNvPr id="6" name="object 6" descr=""/>
          <p:cNvSpPr/>
          <p:nvPr/>
        </p:nvSpPr>
        <p:spPr>
          <a:xfrm>
            <a:off x="819147" y="4605455"/>
            <a:ext cx="656590" cy="591820"/>
          </a:xfrm>
          <a:custGeom>
            <a:avLst/>
            <a:gdLst/>
            <a:ahLst/>
            <a:cxnLst/>
            <a:rect l="l" t="t" r="r" b="b"/>
            <a:pathLst>
              <a:path w="656590" h="591820">
                <a:moveTo>
                  <a:pt x="234155" y="0"/>
                </a:moveTo>
                <a:lnTo>
                  <a:pt x="250794" y="3359"/>
                </a:lnTo>
                <a:lnTo>
                  <a:pt x="264382" y="12520"/>
                </a:lnTo>
                <a:lnTo>
                  <a:pt x="273543" y="26108"/>
                </a:lnTo>
                <a:lnTo>
                  <a:pt x="276903" y="42748"/>
                </a:lnTo>
                <a:lnTo>
                  <a:pt x="275487" y="53696"/>
                </a:lnTo>
                <a:lnTo>
                  <a:pt x="271483" y="63593"/>
                </a:lnTo>
                <a:lnTo>
                  <a:pt x="265253" y="72076"/>
                </a:lnTo>
                <a:lnTo>
                  <a:pt x="257159" y="78782"/>
                </a:lnTo>
                <a:lnTo>
                  <a:pt x="344371" y="257850"/>
                </a:lnTo>
                <a:lnTo>
                  <a:pt x="353433" y="254501"/>
                </a:lnTo>
                <a:lnTo>
                  <a:pt x="362892" y="252046"/>
                </a:lnTo>
                <a:lnTo>
                  <a:pt x="372696" y="250536"/>
                </a:lnTo>
                <a:lnTo>
                  <a:pt x="382795" y="250021"/>
                </a:lnTo>
                <a:lnTo>
                  <a:pt x="389584" y="250021"/>
                </a:lnTo>
                <a:lnTo>
                  <a:pt x="396215" y="250711"/>
                </a:lnTo>
                <a:lnTo>
                  <a:pt x="402612" y="252027"/>
                </a:lnTo>
                <a:lnTo>
                  <a:pt x="443292" y="95103"/>
                </a:lnTo>
                <a:lnTo>
                  <a:pt x="432269" y="88820"/>
                </a:lnTo>
                <a:lnTo>
                  <a:pt x="423616" y="79659"/>
                </a:lnTo>
                <a:lnTo>
                  <a:pt x="417963" y="68248"/>
                </a:lnTo>
                <a:lnTo>
                  <a:pt x="415938" y="55215"/>
                </a:lnTo>
                <a:lnTo>
                  <a:pt x="419298" y="38576"/>
                </a:lnTo>
                <a:lnTo>
                  <a:pt x="428459" y="24988"/>
                </a:lnTo>
                <a:lnTo>
                  <a:pt x="442047" y="15826"/>
                </a:lnTo>
                <a:lnTo>
                  <a:pt x="458687" y="12467"/>
                </a:lnTo>
                <a:lnTo>
                  <a:pt x="475326" y="15826"/>
                </a:lnTo>
                <a:lnTo>
                  <a:pt x="488914" y="24988"/>
                </a:lnTo>
                <a:lnTo>
                  <a:pt x="498075" y="38576"/>
                </a:lnTo>
                <a:lnTo>
                  <a:pt x="501435" y="55215"/>
                </a:lnTo>
                <a:lnTo>
                  <a:pt x="498075" y="71854"/>
                </a:lnTo>
                <a:lnTo>
                  <a:pt x="488914" y="85442"/>
                </a:lnTo>
                <a:lnTo>
                  <a:pt x="475326" y="94604"/>
                </a:lnTo>
                <a:lnTo>
                  <a:pt x="458687" y="97963"/>
                </a:lnTo>
                <a:lnTo>
                  <a:pt x="456678" y="97963"/>
                </a:lnTo>
                <a:lnTo>
                  <a:pt x="454699" y="97821"/>
                </a:lnTo>
                <a:lnTo>
                  <a:pt x="452764" y="97554"/>
                </a:lnTo>
                <a:lnTo>
                  <a:pt x="412083" y="254476"/>
                </a:lnTo>
                <a:lnTo>
                  <a:pt x="430282" y="262286"/>
                </a:lnTo>
                <a:lnTo>
                  <a:pt x="446359" y="273456"/>
                </a:lnTo>
                <a:lnTo>
                  <a:pt x="459870" y="287541"/>
                </a:lnTo>
                <a:lnTo>
                  <a:pt x="470375" y="304097"/>
                </a:lnTo>
                <a:lnTo>
                  <a:pt x="572428" y="259231"/>
                </a:lnTo>
                <a:lnTo>
                  <a:pt x="571200" y="255245"/>
                </a:lnTo>
                <a:lnTo>
                  <a:pt x="570536" y="251008"/>
                </a:lnTo>
                <a:lnTo>
                  <a:pt x="570536" y="246620"/>
                </a:lnTo>
                <a:lnTo>
                  <a:pt x="573895" y="229980"/>
                </a:lnTo>
                <a:lnTo>
                  <a:pt x="583056" y="216392"/>
                </a:lnTo>
                <a:lnTo>
                  <a:pt x="596644" y="207231"/>
                </a:lnTo>
                <a:lnTo>
                  <a:pt x="613284" y="203872"/>
                </a:lnTo>
                <a:lnTo>
                  <a:pt x="629923" y="207231"/>
                </a:lnTo>
                <a:lnTo>
                  <a:pt x="643511" y="216392"/>
                </a:lnTo>
                <a:lnTo>
                  <a:pt x="652673" y="229980"/>
                </a:lnTo>
                <a:lnTo>
                  <a:pt x="656032" y="246620"/>
                </a:lnTo>
                <a:lnTo>
                  <a:pt x="652673" y="263259"/>
                </a:lnTo>
                <a:lnTo>
                  <a:pt x="643511" y="276847"/>
                </a:lnTo>
                <a:lnTo>
                  <a:pt x="629923" y="286008"/>
                </a:lnTo>
                <a:lnTo>
                  <a:pt x="613284" y="289368"/>
                </a:lnTo>
                <a:lnTo>
                  <a:pt x="601922" y="287841"/>
                </a:lnTo>
                <a:lnTo>
                  <a:pt x="591711" y="283531"/>
                </a:lnTo>
                <a:lnTo>
                  <a:pt x="583061" y="276848"/>
                </a:lnTo>
                <a:lnTo>
                  <a:pt x="576378" y="268198"/>
                </a:lnTo>
                <a:lnTo>
                  <a:pt x="474325" y="313065"/>
                </a:lnTo>
                <a:lnTo>
                  <a:pt x="477070" y="321359"/>
                </a:lnTo>
                <a:lnTo>
                  <a:pt x="479077" y="329963"/>
                </a:lnTo>
                <a:lnTo>
                  <a:pt x="480309" y="338839"/>
                </a:lnTo>
                <a:lnTo>
                  <a:pt x="480728" y="347951"/>
                </a:lnTo>
                <a:lnTo>
                  <a:pt x="473031" y="386070"/>
                </a:lnTo>
                <a:lnTo>
                  <a:pt x="452043" y="417199"/>
                </a:lnTo>
                <a:lnTo>
                  <a:pt x="420914" y="438187"/>
                </a:lnTo>
                <a:lnTo>
                  <a:pt x="382795" y="445883"/>
                </a:lnTo>
                <a:lnTo>
                  <a:pt x="374349" y="445883"/>
                </a:lnTo>
                <a:lnTo>
                  <a:pt x="366152" y="444815"/>
                </a:lnTo>
                <a:lnTo>
                  <a:pt x="358333" y="442803"/>
                </a:lnTo>
                <a:lnTo>
                  <a:pt x="337565" y="509360"/>
                </a:lnTo>
                <a:lnTo>
                  <a:pt x="347854" y="515820"/>
                </a:lnTo>
                <a:lnTo>
                  <a:pt x="355891" y="524858"/>
                </a:lnTo>
                <a:lnTo>
                  <a:pt x="361119" y="535919"/>
                </a:lnTo>
                <a:lnTo>
                  <a:pt x="362985" y="548449"/>
                </a:lnTo>
                <a:lnTo>
                  <a:pt x="359626" y="565089"/>
                </a:lnTo>
                <a:lnTo>
                  <a:pt x="350464" y="578677"/>
                </a:lnTo>
                <a:lnTo>
                  <a:pt x="336876" y="587838"/>
                </a:lnTo>
                <a:lnTo>
                  <a:pt x="320237" y="591198"/>
                </a:lnTo>
                <a:lnTo>
                  <a:pt x="303598" y="587838"/>
                </a:lnTo>
                <a:lnTo>
                  <a:pt x="290010" y="578677"/>
                </a:lnTo>
                <a:lnTo>
                  <a:pt x="280848" y="565089"/>
                </a:lnTo>
                <a:lnTo>
                  <a:pt x="277489" y="548449"/>
                </a:lnTo>
                <a:lnTo>
                  <a:pt x="280848" y="531810"/>
                </a:lnTo>
                <a:lnTo>
                  <a:pt x="290010" y="518222"/>
                </a:lnTo>
                <a:lnTo>
                  <a:pt x="303598" y="509061"/>
                </a:lnTo>
                <a:lnTo>
                  <a:pt x="320237" y="505701"/>
                </a:lnTo>
                <a:lnTo>
                  <a:pt x="322961" y="505701"/>
                </a:lnTo>
                <a:lnTo>
                  <a:pt x="325627" y="505959"/>
                </a:lnTo>
                <a:lnTo>
                  <a:pt x="328211" y="506447"/>
                </a:lnTo>
                <a:lnTo>
                  <a:pt x="348980" y="439883"/>
                </a:lnTo>
                <a:lnTo>
                  <a:pt x="324982" y="427001"/>
                </a:lnTo>
                <a:lnTo>
                  <a:pt x="305591" y="408202"/>
                </a:lnTo>
                <a:lnTo>
                  <a:pt x="291983" y="384664"/>
                </a:lnTo>
                <a:lnTo>
                  <a:pt x="285335" y="357566"/>
                </a:lnTo>
                <a:lnTo>
                  <a:pt x="85399" y="367240"/>
                </a:lnTo>
                <a:lnTo>
                  <a:pt x="81304" y="382879"/>
                </a:lnTo>
                <a:lnTo>
                  <a:pt x="72021" y="395554"/>
                </a:lnTo>
                <a:lnTo>
                  <a:pt x="58764" y="404051"/>
                </a:lnTo>
                <a:lnTo>
                  <a:pt x="42748" y="407153"/>
                </a:lnTo>
                <a:lnTo>
                  <a:pt x="26108" y="403794"/>
                </a:lnTo>
                <a:lnTo>
                  <a:pt x="12520" y="394633"/>
                </a:lnTo>
                <a:lnTo>
                  <a:pt x="3359" y="381045"/>
                </a:lnTo>
                <a:lnTo>
                  <a:pt x="0" y="364405"/>
                </a:lnTo>
                <a:lnTo>
                  <a:pt x="3359" y="347766"/>
                </a:lnTo>
                <a:lnTo>
                  <a:pt x="12520" y="334178"/>
                </a:lnTo>
                <a:lnTo>
                  <a:pt x="26108" y="325017"/>
                </a:lnTo>
                <a:lnTo>
                  <a:pt x="42748" y="321657"/>
                </a:lnTo>
                <a:lnTo>
                  <a:pt x="57834" y="324398"/>
                </a:lnTo>
                <a:lnTo>
                  <a:pt x="70562" y="331948"/>
                </a:lnTo>
                <a:lnTo>
                  <a:pt x="79928" y="343304"/>
                </a:lnTo>
                <a:lnTo>
                  <a:pt x="84929" y="357466"/>
                </a:lnTo>
                <a:lnTo>
                  <a:pt x="284865" y="347792"/>
                </a:lnTo>
                <a:lnTo>
                  <a:pt x="288567" y="321191"/>
                </a:lnTo>
                <a:lnTo>
                  <a:pt x="298916" y="297384"/>
                </a:lnTo>
                <a:lnTo>
                  <a:pt x="314912" y="277372"/>
                </a:lnTo>
                <a:lnTo>
                  <a:pt x="335553" y="262154"/>
                </a:lnTo>
                <a:lnTo>
                  <a:pt x="248341" y="83084"/>
                </a:lnTo>
                <a:lnTo>
                  <a:pt x="243903" y="84648"/>
                </a:lnTo>
                <a:lnTo>
                  <a:pt x="239127" y="85496"/>
                </a:lnTo>
                <a:lnTo>
                  <a:pt x="234155" y="85496"/>
                </a:lnTo>
                <a:lnTo>
                  <a:pt x="217515" y="82136"/>
                </a:lnTo>
                <a:lnTo>
                  <a:pt x="203927" y="72975"/>
                </a:lnTo>
                <a:lnTo>
                  <a:pt x="194766" y="59387"/>
                </a:lnTo>
                <a:lnTo>
                  <a:pt x="191406" y="42748"/>
                </a:lnTo>
                <a:lnTo>
                  <a:pt x="194766" y="26108"/>
                </a:lnTo>
                <a:lnTo>
                  <a:pt x="203927" y="12520"/>
                </a:lnTo>
                <a:lnTo>
                  <a:pt x="217515" y="3359"/>
                </a:lnTo>
                <a:lnTo>
                  <a:pt x="234155" y="0"/>
                </a:lnTo>
                <a:close/>
              </a:path>
            </a:pathLst>
          </a:custGeom>
          <a:solidFill>
            <a:srgbClr val="BCD5A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80758" y="1676375"/>
            <a:ext cx="2476499" cy="1495424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96087" rIns="0" bIns="0" rtlCol="0" vert="horz">
            <a:spAutoFit/>
          </a:bodyPr>
          <a:lstStyle/>
          <a:p>
            <a:pPr marL="3344545">
              <a:lnSpc>
                <a:spcPct val="100000"/>
              </a:lnSpc>
              <a:spcBef>
                <a:spcPts val="100"/>
              </a:spcBef>
            </a:pPr>
            <a:r>
              <a:rPr dirty="0" sz="7000" spc="-560"/>
              <a:t>Iacoboni</a:t>
            </a:r>
            <a:r>
              <a:rPr dirty="0" sz="7000" spc="-850"/>
              <a:t> </a:t>
            </a:r>
            <a:r>
              <a:rPr dirty="0" sz="7000" spc="-935"/>
              <a:t>e</a:t>
            </a:r>
            <a:r>
              <a:rPr dirty="0" cap="small" sz="7000" spc="-935"/>
              <a:t>t</a:t>
            </a:r>
            <a:r>
              <a:rPr dirty="0" sz="7000" spc="-844"/>
              <a:t> </a:t>
            </a:r>
            <a:r>
              <a:rPr dirty="0" sz="7000" spc="-575"/>
              <a:t>al</a:t>
            </a:r>
            <a:r>
              <a:rPr dirty="0" sz="7000" spc="-844"/>
              <a:t> </a:t>
            </a:r>
            <a:r>
              <a:rPr dirty="0" sz="7000" spc="-470"/>
              <a:t>(2005)</a:t>
            </a:r>
            <a:r>
              <a:rPr dirty="0" sz="7000" spc="-844"/>
              <a:t> </a:t>
            </a:r>
            <a:r>
              <a:rPr dirty="0" sz="7000" spc="-705"/>
              <a:t>experimen</a:t>
            </a:r>
            <a:r>
              <a:rPr dirty="0" cap="small" sz="7000" spc="-705"/>
              <a:t>t</a:t>
            </a:r>
            <a:endParaRPr sz="7000"/>
          </a:p>
        </p:txBody>
      </p:sp>
      <p:sp>
        <p:nvSpPr>
          <p:cNvPr id="9" name="object 9" descr=""/>
          <p:cNvSpPr txBox="1"/>
          <p:nvPr/>
        </p:nvSpPr>
        <p:spPr>
          <a:xfrm>
            <a:off x="1672095" y="4532415"/>
            <a:ext cx="3129915" cy="2463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000" spc="-55">
                <a:solidFill>
                  <a:srgbClr val="F5F5F5"/>
                </a:solidFill>
                <a:latin typeface="Arial MT"/>
                <a:cs typeface="Arial MT"/>
              </a:rPr>
              <a:t>Likely</a:t>
            </a:r>
            <a:r>
              <a:rPr dirty="0" sz="4000" spc="-22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30">
                <a:solidFill>
                  <a:srgbClr val="F5F5F5"/>
                </a:solidFill>
                <a:latin typeface="Arial MT"/>
                <a:cs typeface="Arial MT"/>
              </a:rPr>
              <a:t>goal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encoding,</a:t>
            </a:r>
            <a:r>
              <a:rPr dirty="0" sz="4000" spc="-1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85">
                <a:solidFill>
                  <a:srgbClr val="F5F5F5"/>
                </a:solidFill>
                <a:latin typeface="Arial MT"/>
                <a:cs typeface="Arial MT"/>
              </a:rPr>
              <a:t>but </a:t>
            </a:r>
            <a:r>
              <a:rPr dirty="0" sz="4000" spc="70">
                <a:solidFill>
                  <a:srgbClr val="F5F5F5"/>
                </a:solidFill>
                <a:latin typeface="Arial MT"/>
                <a:cs typeface="Arial MT"/>
              </a:rPr>
              <a:t>not</a:t>
            </a:r>
            <a:r>
              <a:rPr dirty="0" sz="40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>
                <a:solidFill>
                  <a:srgbClr val="F5F5F5"/>
                </a:solidFill>
                <a:latin typeface="Arial MT"/>
                <a:cs typeface="Arial MT"/>
              </a:rPr>
              <a:t>driven</a:t>
            </a:r>
            <a:r>
              <a:rPr dirty="0" sz="4000" spc="-229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000" spc="25">
                <a:solidFill>
                  <a:srgbClr val="F5F5F5"/>
                </a:solidFill>
                <a:latin typeface="Arial MT"/>
                <a:cs typeface="Arial MT"/>
              </a:rPr>
              <a:t>by </a:t>
            </a:r>
            <a:r>
              <a:rPr dirty="0" sz="4000" spc="-10">
                <a:solidFill>
                  <a:srgbClr val="F5F5F5"/>
                </a:solidFill>
                <a:latin typeface="Arial MT"/>
                <a:cs typeface="Arial MT"/>
              </a:rPr>
              <a:t>stimulation</a:t>
            </a:r>
            <a:endParaRPr sz="4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48113" y="927543"/>
              <a:ext cx="16600805" cy="8432165"/>
            </a:xfrm>
            <a:custGeom>
              <a:avLst/>
              <a:gdLst/>
              <a:ahLst/>
              <a:cxnLst/>
              <a:rect l="l" t="t" r="r" b="b"/>
              <a:pathLst>
                <a:path w="16600805" h="8432165">
                  <a:moveTo>
                    <a:pt x="16458784" y="8431911"/>
                  </a:moveTo>
                  <a:lnTo>
                    <a:pt x="152400" y="8431911"/>
                  </a:lnTo>
                  <a:lnTo>
                    <a:pt x="104229" y="8424141"/>
                  </a:lnTo>
                  <a:lnTo>
                    <a:pt x="62394" y="8402506"/>
                  </a:lnTo>
                  <a:lnTo>
                    <a:pt x="29404" y="8369516"/>
                  </a:lnTo>
                  <a:lnTo>
                    <a:pt x="7769" y="8327680"/>
                  </a:lnTo>
                  <a:lnTo>
                    <a:pt x="0" y="8279510"/>
                  </a:lnTo>
                  <a:lnTo>
                    <a:pt x="0" y="152400"/>
                  </a:lnTo>
                  <a:lnTo>
                    <a:pt x="7769" y="104229"/>
                  </a:lnTo>
                  <a:lnTo>
                    <a:pt x="29404" y="62394"/>
                  </a:lnTo>
                  <a:lnTo>
                    <a:pt x="62394" y="29404"/>
                  </a:lnTo>
                  <a:lnTo>
                    <a:pt x="104229" y="7769"/>
                  </a:lnTo>
                  <a:lnTo>
                    <a:pt x="152400" y="0"/>
                  </a:lnTo>
                  <a:lnTo>
                    <a:pt x="16458784" y="0"/>
                  </a:lnTo>
                  <a:lnTo>
                    <a:pt x="16506954" y="7769"/>
                  </a:lnTo>
                  <a:lnTo>
                    <a:pt x="16548789" y="29404"/>
                  </a:lnTo>
                  <a:lnTo>
                    <a:pt x="16581779" y="62394"/>
                  </a:lnTo>
                  <a:lnTo>
                    <a:pt x="16600325" y="98254"/>
                  </a:lnTo>
                  <a:lnTo>
                    <a:pt x="16600325" y="8333656"/>
                  </a:lnTo>
                  <a:lnTo>
                    <a:pt x="16581779" y="8369516"/>
                  </a:lnTo>
                  <a:lnTo>
                    <a:pt x="16548789" y="8402506"/>
                  </a:lnTo>
                  <a:lnTo>
                    <a:pt x="16506954" y="8424141"/>
                  </a:lnTo>
                  <a:lnTo>
                    <a:pt x="16458784" y="8431911"/>
                  </a:lnTo>
                  <a:close/>
                </a:path>
              </a:pathLst>
            </a:custGeom>
            <a:solidFill>
              <a:srgbClr val="0809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48113" y="927537"/>
              <a:ext cx="16611600" cy="8429625"/>
            </a:xfrm>
            <a:custGeom>
              <a:avLst/>
              <a:gdLst/>
              <a:ahLst/>
              <a:cxnLst/>
              <a:rect l="l" t="t" r="r" b="b"/>
              <a:pathLst>
                <a:path w="16611600" h="8429625">
                  <a:moveTo>
                    <a:pt x="138231" y="8429589"/>
                  </a:moveTo>
                  <a:lnTo>
                    <a:pt x="62386" y="8402503"/>
                  </a:lnTo>
                  <a:lnTo>
                    <a:pt x="29390" y="8369494"/>
                  </a:lnTo>
                  <a:lnTo>
                    <a:pt x="7761" y="8327640"/>
                  </a:lnTo>
                  <a:lnTo>
                    <a:pt x="0" y="8279463"/>
                  </a:lnTo>
                  <a:lnTo>
                    <a:pt x="1" y="152398"/>
                  </a:lnTo>
                  <a:lnTo>
                    <a:pt x="7777" y="104219"/>
                  </a:lnTo>
                  <a:lnTo>
                    <a:pt x="29423" y="62381"/>
                  </a:lnTo>
                  <a:lnTo>
                    <a:pt x="62424" y="29394"/>
                  </a:lnTo>
                  <a:lnTo>
                    <a:pt x="104266" y="7769"/>
                  </a:lnTo>
                  <a:lnTo>
                    <a:pt x="152436" y="0"/>
                  </a:lnTo>
                  <a:lnTo>
                    <a:pt x="16458714" y="5"/>
                  </a:lnTo>
                  <a:lnTo>
                    <a:pt x="16506899" y="7746"/>
                  </a:lnTo>
                  <a:lnTo>
                    <a:pt x="16548754" y="29375"/>
                  </a:lnTo>
                  <a:lnTo>
                    <a:pt x="16581765" y="62371"/>
                  </a:lnTo>
                  <a:lnTo>
                    <a:pt x="16603413" y="104223"/>
                  </a:lnTo>
                  <a:lnTo>
                    <a:pt x="16611184" y="152404"/>
                  </a:lnTo>
                  <a:lnTo>
                    <a:pt x="16611191" y="8279475"/>
                  </a:lnTo>
                  <a:lnTo>
                    <a:pt x="16603422" y="8327673"/>
                  </a:lnTo>
                  <a:lnTo>
                    <a:pt x="16581772" y="8369530"/>
                  </a:lnTo>
                  <a:lnTo>
                    <a:pt x="16548756" y="8402529"/>
                  </a:lnTo>
                  <a:lnTo>
                    <a:pt x="16506895" y="8424156"/>
                  </a:lnTo>
                  <a:lnTo>
                    <a:pt x="16472949" y="8429566"/>
                  </a:lnTo>
                </a:path>
              </a:pathLst>
            </a:custGeom>
            <a:ln w="171449">
              <a:solidFill>
                <a:srgbClr val="2B2D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8406" y="5143499"/>
              <a:ext cx="7109151" cy="460592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3790" y="6433859"/>
              <a:ext cx="2148219" cy="2020783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319114" y="5143499"/>
              <a:ext cx="5476874" cy="460057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219197" y="6193148"/>
              <a:ext cx="1466849" cy="198120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92955" y="2686049"/>
              <a:ext cx="152400" cy="15239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92955" y="4057649"/>
              <a:ext cx="152400" cy="152399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3451730" y="2330450"/>
            <a:ext cx="12080240" cy="2768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500" spc="-90">
                <a:solidFill>
                  <a:srgbClr val="F5F5F5"/>
                </a:solidFill>
                <a:latin typeface="Arial MT"/>
                <a:cs typeface="Arial MT"/>
              </a:rPr>
              <a:t>F5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90">
                <a:solidFill>
                  <a:srgbClr val="F5F5F5"/>
                </a:solidFill>
                <a:latin typeface="Arial MT"/>
                <a:cs typeface="Arial MT"/>
              </a:rPr>
              <a:t>motor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neurons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-360">
                <a:solidFill>
                  <a:srgbClr val="F5F5F5"/>
                </a:solidFill>
                <a:latin typeface="Segoe UI Symbol"/>
                <a:cs typeface="Segoe UI Symbol"/>
              </a:rPr>
              <a:t>➞</a:t>
            </a:r>
            <a:r>
              <a:rPr dirty="0" sz="4500" spc="-254">
                <a:solidFill>
                  <a:srgbClr val="F5F5F5"/>
                </a:solidFill>
                <a:latin typeface="Segoe UI Symbol"/>
                <a:cs typeface="Segoe UI Symbol"/>
              </a:rPr>
              <a:t> </a:t>
            </a:r>
            <a:r>
              <a:rPr dirty="0" sz="4500" spc="70">
                <a:solidFill>
                  <a:srgbClr val="F5F5F5"/>
                </a:solidFill>
                <a:latin typeface="Arial MT"/>
                <a:cs typeface="Arial MT"/>
              </a:rPr>
              <a:t>grasping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7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4500" spc="-2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85">
                <a:solidFill>
                  <a:srgbClr val="F5F5F5"/>
                </a:solidFill>
                <a:latin typeface="Arial MT"/>
                <a:cs typeface="Arial MT"/>
              </a:rPr>
              <a:t>action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if</a:t>
            </a:r>
            <a:r>
              <a:rPr dirty="0" sz="4500" spc="-2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100">
                <a:solidFill>
                  <a:srgbClr val="F5F5F5"/>
                </a:solidFill>
                <a:latin typeface="Arial MT"/>
                <a:cs typeface="Arial MT"/>
              </a:rPr>
              <a:t>coded </a:t>
            </a:r>
            <a:r>
              <a:rPr dirty="0" sz="4500" spc="45">
                <a:solidFill>
                  <a:srgbClr val="F5F5F5"/>
                </a:solidFill>
                <a:latin typeface="Arial MT"/>
                <a:cs typeface="Arial MT"/>
              </a:rPr>
              <a:t>differently</a:t>
            </a:r>
            <a:r>
              <a:rPr dirty="0" sz="4500" spc="-2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70">
                <a:solidFill>
                  <a:srgbClr val="F5F5F5"/>
                </a:solidFill>
                <a:latin typeface="Arial MT"/>
                <a:cs typeface="Arial MT"/>
              </a:rPr>
              <a:t>depending</a:t>
            </a:r>
            <a:r>
              <a:rPr dirty="0" sz="4500" spc="-2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on</a:t>
            </a:r>
            <a:r>
              <a:rPr dirty="0" sz="4500" spc="-2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75">
                <a:solidFill>
                  <a:srgbClr val="F5F5F5"/>
                </a:solidFill>
                <a:latin typeface="Arial MT"/>
                <a:cs typeface="Arial MT"/>
              </a:rPr>
              <a:t>the</a:t>
            </a:r>
            <a:r>
              <a:rPr dirty="0" sz="4500" spc="-2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70">
                <a:solidFill>
                  <a:srgbClr val="F5F5F5"/>
                </a:solidFill>
                <a:latin typeface="Arial MT"/>
                <a:cs typeface="Arial MT"/>
              </a:rPr>
              <a:t>context</a:t>
            </a:r>
            <a:endParaRPr sz="4500">
              <a:latin typeface="Arial MT"/>
              <a:cs typeface="Arial MT"/>
            </a:endParaRPr>
          </a:p>
          <a:p>
            <a:pPr marL="12700" marR="1299845">
              <a:lnSpc>
                <a:spcPct val="100000"/>
              </a:lnSpc>
            </a:pPr>
            <a:r>
              <a:rPr dirty="0" sz="4500" spc="-135">
                <a:solidFill>
                  <a:srgbClr val="F5F5F5"/>
                </a:solidFill>
                <a:latin typeface="Arial MT"/>
                <a:cs typeface="Arial MT"/>
              </a:rPr>
              <a:t>PMv</a:t>
            </a:r>
            <a:r>
              <a:rPr dirty="0" sz="4500" spc="-2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neurons</a:t>
            </a:r>
            <a:r>
              <a:rPr dirty="0" sz="4500" spc="-2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-360">
                <a:solidFill>
                  <a:srgbClr val="F5F5F5"/>
                </a:solidFill>
                <a:latin typeface="Segoe UI Symbol"/>
                <a:cs typeface="Segoe UI Symbol"/>
              </a:rPr>
              <a:t>➞</a:t>
            </a:r>
            <a:r>
              <a:rPr dirty="0" sz="4500" spc="-260">
                <a:solidFill>
                  <a:srgbClr val="F5F5F5"/>
                </a:solidFill>
                <a:latin typeface="Segoe UI Symbol"/>
                <a:cs typeface="Segoe UI Symbol"/>
              </a:rPr>
              <a:t> </a:t>
            </a:r>
            <a:r>
              <a:rPr dirty="0" sz="4500" spc="145">
                <a:solidFill>
                  <a:srgbClr val="F5F5F5"/>
                </a:solidFill>
                <a:latin typeface="Arial MT"/>
                <a:cs typeface="Arial MT"/>
              </a:rPr>
              <a:t>part</a:t>
            </a:r>
            <a:r>
              <a:rPr dirty="0" sz="4500" spc="-2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7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4500" spc="-2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175">
                <a:solidFill>
                  <a:srgbClr val="F5F5F5"/>
                </a:solidFill>
                <a:latin typeface="Arial MT"/>
                <a:cs typeface="Arial MT"/>
              </a:rPr>
              <a:t>a</a:t>
            </a:r>
            <a:r>
              <a:rPr dirty="0" sz="4500" spc="-2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60">
                <a:solidFill>
                  <a:srgbClr val="F5F5F5"/>
                </a:solidFill>
                <a:latin typeface="Arial MT"/>
                <a:cs typeface="Arial MT"/>
              </a:rPr>
              <a:t>functional</a:t>
            </a:r>
            <a:r>
              <a:rPr dirty="0" sz="4500" spc="-2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u="heavy" sz="4500" spc="55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</a:rPr>
              <a:t>circuit</a:t>
            </a:r>
            <a:r>
              <a:rPr dirty="0" sz="4500" spc="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underlying</a:t>
            </a:r>
            <a:r>
              <a:rPr dirty="0" sz="4500" spc="-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others’</a:t>
            </a:r>
            <a:r>
              <a:rPr dirty="0" sz="4500" spc="-2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intention</a:t>
            </a:r>
            <a:r>
              <a:rPr dirty="0" sz="4500" spc="-2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55">
                <a:solidFill>
                  <a:srgbClr val="F5F5F5"/>
                </a:solidFill>
                <a:latin typeface="Arial MT"/>
                <a:cs typeface="Arial MT"/>
              </a:rPr>
              <a:t>understanding</a:t>
            </a:r>
            <a:endParaRPr sz="4500">
              <a:latin typeface="Arial MT"/>
              <a:cs typeface="Arial MT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611910" y="1060513"/>
            <a:ext cx="9063990" cy="1244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65"/>
              <a:t>Bonini</a:t>
            </a:r>
            <a:r>
              <a:rPr dirty="0" spc="-965"/>
              <a:t> </a:t>
            </a:r>
            <a:r>
              <a:rPr dirty="0" spc="-1070"/>
              <a:t>e</a:t>
            </a:r>
            <a:r>
              <a:rPr dirty="0" cap="small" spc="-1070"/>
              <a:t>t</a:t>
            </a:r>
            <a:r>
              <a:rPr dirty="0" spc="-960"/>
              <a:t> </a:t>
            </a:r>
            <a:r>
              <a:rPr dirty="0" spc="-655"/>
              <a:t>al</a:t>
            </a:r>
            <a:r>
              <a:rPr dirty="0" spc="-960"/>
              <a:t> </a:t>
            </a:r>
            <a:r>
              <a:rPr dirty="0" spc="-680"/>
              <a:t>(2010)</a:t>
            </a:r>
            <a:r>
              <a:rPr dirty="0" spc="-960"/>
              <a:t> </a:t>
            </a:r>
            <a:r>
              <a:rPr dirty="0" spc="-715"/>
              <a:t>s</a:t>
            </a:r>
            <a:r>
              <a:rPr dirty="0" cap="small" spc="-715"/>
              <a:t>t</a:t>
            </a:r>
            <a:r>
              <a:rPr dirty="0" spc="-715"/>
              <a:t>udy</a:t>
            </a:r>
          </a:p>
        </p:txBody>
      </p:sp>
      <p:sp>
        <p:nvSpPr>
          <p:cNvPr id="14" name="object 14" descr=""/>
          <p:cNvSpPr txBox="1"/>
          <p:nvPr/>
        </p:nvSpPr>
        <p:spPr>
          <a:xfrm>
            <a:off x="825706" y="9769475"/>
            <a:ext cx="371919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>
                <a:solidFill>
                  <a:srgbClr val="F5F5F5"/>
                </a:solidFill>
                <a:latin typeface="Arial MT"/>
                <a:cs typeface="Arial MT"/>
              </a:rPr>
              <a:t>(Craighero</a:t>
            </a:r>
            <a:r>
              <a:rPr dirty="0" sz="3000" spc="-19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65">
                <a:solidFill>
                  <a:srgbClr val="F5F5F5"/>
                </a:solidFill>
                <a:latin typeface="Arial MT"/>
                <a:cs typeface="Arial MT"/>
              </a:rPr>
              <a:t>et</a:t>
            </a:r>
            <a:r>
              <a:rPr dirty="0" sz="3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45">
                <a:solidFill>
                  <a:srgbClr val="F5F5F5"/>
                </a:solidFill>
                <a:latin typeface="Arial MT"/>
                <a:cs typeface="Arial MT"/>
              </a:rPr>
              <a:t>al,</a:t>
            </a:r>
            <a:r>
              <a:rPr dirty="0" sz="3000" spc="-1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40">
                <a:solidFill>
                  <a:srgbClr val="F5F5F5"/>
                </a:solidFill>
                <a:latin typeface="Arial MT"/>
                <a:cs typeface="Arial MT"/>
              </a:rPr>
              <a:t>2007)</a:t>
            </a:r>
            <a:endParaRPr sz="3000">
              <a:latin typeface="Arial MT"/>
              <a:cs typeface="Arial MT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3879345" y="9769475"/>
            <a:ext cx="2929890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65">
                <a:solidFill>
                  <a:srgbClr val="FFFFFF"/>
                </a:solidFill>
                <a:latin typeface="Arial MT"/>
                <a:cs typeface="Arial MT"/>
              </a:rPr>
              <a:t>(Chouinard,</a:t>
            </a:r>
            <a:r>
              <a:rPr dirty="0" sz="3000" spc="-18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3000" spc="-70">
                <a:solidFill>
                  <a:srgbClr val="FFFFFF"/>
                </a:solidFill>
                <a:latin typeface="Arial MT"/>
                <a:cs typeface="Arial MT"/>
              </a:rPr>
              <a:t>2006)</a:t>
            </a:r>
            <a:endParaRPr sz="3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73206" y="2988561"/>
            <a:ext cx="3270395" cy="414177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5925187" y="6601771"/>
            <a:ext cx="100965" cy="706120"/>
          </a:xfrm>
          <a:custGeom>
            <a:avLst/>
            <a:gdLst/>
            <a:ahLst/>
            <a:cxnLst/>
            <a:rect l="l" t="t" r="r" b="b"/>
            <a:pathLst>
              <a:path w="100964" h="706120">
                <a:moveTo>
                  <a:pt x="68584" y="1239"/>
                </a:moveTo>
                <a:lnTo>
                  <a:pt x="76103" y="0"/>
                </a:lnTo>
                <a:lnTo>
                  <a:pt x="71161" y="936"/>
                </a:lnTo>
                <a:lnTo>
                  <a:pt x="68584" y="1239"/>
                </a:lnTo>
                <a:close/>
              </a:path>
              <a:path w="100964" h="706120">
                <a:moveTo>
                  <a:pt x="64939" y="705894"/>
                </a:moveTo>
                <a:lnTo>
                  <a:pt x="60477" y="704491"/>
                </a:lnTo>
                <a:lnTo>
                  <a:pt x="59268" y="702163"/>
                </a:lnTo>
                <a:lnTo>
                  <a:pt x="50591" y="693121"/>
                </a:lnTo>
                <a:lnTo>
                  <a:pt x="46149" y="687587"/>
                </a:lnTo>
                <a:lnTo>
                  <a:pt x="32649" y="670215"/>
                </a:lnTo>
                <a:lnTo>
                  <a:pt x="28077" y="664408"/>
                </a:lnTo>
                <a:lnTo>
                  <a:pt x="4963" y="633435"/>
                </a:lnTo>
                <a:lnTo>
                  <a:pt x="4859" y="633244"/>
                </a:lnTo>
                <a:lnTo>
                  <a:pt x="3488" y="629879"/>
                </a:lnTo>
                <a:lnTo>
                  <a:pt x="1408" y="622784"/>
                </a:lnTo>
                <a:lnTo>
                  <a:pt x="692" y="619069"/>
                </a:lnTo>
                <a:lnTo>
                  <a:pt x="0" y="611362"/>
                </a:lnTo>
                <a:lnTo>
                  <a:pt x="82" y="603564"/>
                </a:lnTo>
                <a:lnTo>
                  <a:pt x="200" y="600924"/>
                </a:lnTo>
                <a:lnTo>
                  <a:pt x="440" y="598100"/>
                </a:lnTo>
                <a:lnTo>
                  <a:pt x="476" y="597673"/>
                </a:lnTo>
                <a:lnTo>
                  <a:pt x="7985" y="555904"/>
                </a:lnTo>
                <a:lnTo>
                  <a:pt x="14152" y="525272"/>
                </a:lnTo>
                <a:lnTo>
                  <a:pt x="20116" y="482119"/>
                </a:lnTo>
                <a:lnTo>
                  <a:pt x="20762" y="468010"/>
                </a:lnTo>
                <a:lnTo>
                  <a:pt x="20841" y="465974"/>
                </a:lnTo>
                <a:lnTo>
                  <a:pt x="28503" y="425019"/>
                </a:lnTo>
                <a:lnTo>
                  <a:pt x="37585" y="386092"/>
                </a:lnTo>
                <a:lnTo>
                  <a:pt x="47714" y="348122"/>
                </a:lnTo>
                <a:lnTo>
                  <a:pt x="54046" y="332736"/>
                </a:lnTo>
                <a:lnTo>
                  <a:pt x="56075" y="327259"/>
                </a:lnTo>
                <a:lnTo>
                  <a:pt x="63990" y="285454"/>
                </a:lnTo>
                <a:lnTo>
                  <a:pt x="64220" y="278912"/>
                </a:lnTo>
                <a:lnTo>
                  <a:pt x="64512" y="270999"/>
                </a:lnTo>
                <a:lnTo>
                  <a:pt x="65107" y="253543"/>
                </a:lnTo>
                <a:lnTo>
                  <a:pt x="65805" y="230509"/>
                </a:lnTo>
                <a:lnTo>
                  <a:pt x="66676" y="199135"/>
                </a:lnTo>
                <a:lnTo>
                  <a:pt x="67121" y="181343"/>
                </a:lnTo>
                <a:lnTo>
                  <a:pt x="67118" y="161096"/>
                </a:lnTo>
                <a:lnTo>
                  <a:pt x="66809" y="156968"/>
                </a:lnTo>
                <a:lnTo>
                  <a:pt x="65912" y="150759"/>
                </a:lnTo>
                <a:lnTo>
                  <a:pt x="65287" y="148050"/>
                </a:lnTo>
                <a:lnTo>
                  <a:pt x="65178" y="147576"/>
                </a:lnTo>
                <a:lnTo>
                  <a:pt x="62808" y="139042"/>
                </a:lnTo>
                <a:lnTo>
                  <a:pt x="61103" y="133804"/>
                </a:lnTo>
                <a:lnTo>
                  <a:pt x="57169" y="121263"/>
                </a:lnTo>
                <a:lnTo>
                  <a:pt x="54107" y="113423"/>
                </a:lnTo>
                <a:lnTo>
                  <a:pt x="49125" y="85355"/>
                </a:lnTo>
                <a:lnTo>
                  <a:pt x="48483" y="81939"/>
                </a:lnTo>
                <a:lnTo>
                  <a:pt x="36230" y="41314"/>
                </a:lnTo>
                <a:lnTo>
                  <a:pt x="33924" y="33861"/>
                </a:lnTo>
                <a:lnTo>
                  <a:pt x="31366" y="22467"/>
                </a:lnTo>
                <a:lnTo>
                  <a:pt x="31457" y="20791"/>
                </a:lnTo>
                <a:lnTo>
                  <a:pt x="71158" y="936"/>
                </a:lnTo>
                <a:lnTo>
                  <a:pt x="61304" y="2805"/>
                </a:lnTo>
                <a:lnTo>
                  <a:pt x="53140" y="5333"/>
                </a:lnTo>
                <a:lnTo>
                  <a:pt x="42046" y="11363"/>
                </a:lnTo>
                <a:lnTo>
                  <a:pt x="39126" y="14423"/>
                </a:lnTo>
                <a:lnTo>
                  <a:pt x="37761" y="20791"/>
                </a:lnTo>
                <a:lnTo>
                  <a:pt x="37803" y="21710"/>
                </a:lnTo>
                <a:lnTo>
                  <a:pt x="56174" y="61508"/>
                </a:lnTo>
                <a:lnTo>
                  <a:pt x="61533" y="72821"/>
                </a:lnTo>
                <a:lnTo>
                  <a:pt x="70826" y="101515"/>
                </a:lnTo>
                <a:lnTo>
                  <a:pt x="75476" y="113423"/>
                </a:lnTo>
                <a:lnTo>
                  <a:pt x="91388" y="152655"/>
                </a:lnTo>
                <a:lnTo>
                  <a:pt x="95485" y="194135"/>
                </a:lnTo>
                <a:lnTo>
                  <a:pt x="99228" y="253543"/>
                </a:lnTo>
                <a:lnTo>
                  <a:pt x="100071" y="268741"/>
                </a:lnTo>
                <a:lnTo>
                  <a:pt x="100189" y="270999"/>
                </a:lnTo>
                <a:lnTo>
                  <a:pt x="100485" y="277599"/>
                </a:lnTo>
                <a:lnTo>
                  <a:pt x="100774" y="285057"/>
                </a:lnTo>
                <a:lnTo>
                  <a:pt x="100834" y="290009"/>
                </a:lnTo>
                <a:lnTo>
                  <a:pt x="100506" y="296739"/>
                </a:lnTo>
                <a:lnTo>
                  <a:pt x="92241" y="345261"/>
                </a:lnTo>
                <a:lnTo>
                  <a:pt x="90167" y="352637"/>
                </a:lnTo>
                <a:lnTo>
                  <a:pt x="87858" y="362903"/>
                </a:lnTo>
                <a:lnTo>
                  <a:pt x="85819" y="371052"/>
                </a:lnTo>
                <a:lnTo>
                  <a:pt x="83219" y="380117"/>
                </a:lnTo>
                <a:lnTo>
                  <a:pt x="80142" y="390122"/>
                </a:lnTo>
                <a:lnTo>
                  <a:pt x="65785" y="435517"/>
                </a:lnTo>
                <a:lnTo>
                  <a:pt x="59847" y="454658"/>
                </a:lnTo>
                <a:lnTo>
                  <a:pt x="54974" y="480462"/>
                </a:lnTo>
                <a:lnTo>
                  <a:pt x="53524" y="490744"/>
                </a:lnTo>
                <a:lnTo>
                  <a:pt x="44062" y="532511"/>
                </a:lnTo>
                <a:lnTo>
                  <a:pt x="27594" y="586249"/>
                </a:lnTo>
                <a:lnTo>
                  <a:pt x="26744" y="589324"/>
                </a:lnTo>
                <a:lnTo>
                  <a:pt x="22668" y="611362"/>
                </a:lnTo>
                <a:lnTo>
                  <a:pt x="22724" y="616575"/>
                </a:lnTo>
                <a:lnTo>
                  <a:pt x="38563" y="650964"/>
                </a:lnTo>
                <a:lnTo>
                  <a:pt x="42491" y="657661"/>
                </a:lnTo>
                <a:lnTo>
                  <a:pt x="59592" y="695503"/>
                </a:lnTo>
                <a:lnTo>
                  <a:pt x="62898" y="702500"/>
                </a:lnTo>
                <a:lnTo>
                  <a:pt x="63018" y="702755"/>
                </a:lnTo>
                <a:lnTo>
                  <a:pt x="63486" y="703321"/>
                </a:lnTo>
                <a:lnTo>
                  <a:pt x="67496" y="703321"/>
                </a:lnTo>
                <a:lnTo>
                  <a:pt x="66933" y="704275"/>
                </a:lnTo>
                <a:lnTo>
                  <a:pt x="64939" y="705894"/>
                </a:lnTo>
                <a:close/>
              </a:path>
              <a:path w="100964" h="706120">
                <a:moveTo>
                  <a:pt x="67496" y="703321"/>
                </a:moveTo>
                <a:lnTo>
                  <a:pt x="63486" y="703321"/>
                </a:lnTo>
                <a:lnTo>
                  <a:pt x="65063" y="702500"/>
                </a:lnTo>
                <a:lnTo>
                  <a:pt x="66841" y="700388"/>
                </a:lnTo>
                <a:lnTo>
                  <a:pt x="71294" y="692501"/>
                </a:lnTo>
                <a:lnTo>
                  <a:pt x="73625" y="687587"/>
                </a:lnTo>
                <a:lnTo>
                  <a:pt x="73618" y="687387"/>
                </a:lnTo>
                <a:lnTo>
                  <a:pt x="74152" y="686384"/>
                </a:lnTo>
                <a:lnTo>
                  <a:pt x="76106" y="683655"/>
                </a:lnTo>
                <a:lnTo>
                  <a:pt x="73762" y="690131"/>
                </a:lnTo>
                <a:lnTo>
                  <a:pt x="72715" y="693121"/>
                </a:lnTo>
                <a:lnTo>
                  <a:pt x="70674" y="697930"/>
                </a:lnTo>
                <a:lnTo>
                  <a:pt x="67496" y="703321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 descr=""/>
          <p:cNvGrpSpPr/>
          <p:nvPr/>
        </p:nvGrpSpPr>
        <p:grpSpPr>
          <a:xfrm>
            <a:off x="10641994" y="8647479"/>
            <a:ext cx="4290060" cy="1639570"/>
            <a:chOff x="10641994" y="8647479"/>
            <a:chExt cx="4290060" cy="1639570"/>
          </a:xfrm>
        </p:grpSpPr>
        <p:sp>
          <p:nvSpPr>
            <p:cNvPr id="5" name="object 5" descr=""/>
            <p:cNvSpPr/>
            <p:nvPr/>
          </p:nvSpPr>
          <p:spPr>
            <a:xfrm>
              <a:off x="11028772" y="8996784"/>
              <a:ext cx="734060" cy="754380"/>
            </a:xfrm>
            <a:custGeom>
              <a:avLst/>
              <a:gdLst/>
              <a:ahLst/>
              <a:cxnLst/>
              <a:rect l="l" t="t" r="r" b="b"/>
              <a:pathLst>
                <a:path w="734059" h="754379">
                  <a:moveTo>
                    <a:pt x="498888" y="754244"/>
                  </a:moveTo>
                  <a:lnTo>
                    <a:pt x="502563" y="752896"/>
                  </a:lnTo>
                  <a:lnTo>
                    <a:pt x="511927" y="749632"/>
                  </a:lnTo>
                  <a:lnTo>
                    <a:pt x="524887" y="744867"/>
                  </a:lnTo>
                  <a:lnTo>
                    <a:pt x="566183" y="726914"/>
                  </a:lnTo>
                  <a:lnTo>
                    <a:pt x="601549" y="707399"/>
                  </a:lnTo>
                  <a:lnTo>
                    <a:pt x="640046" y="666082"/>
                  </a:lnTo>
                  <a:lnTo>
                    <a:pt x="668392" y="607437"/>
                  </a:lnTo>
                  <a:lnTo>
                    <a:pt x="683060" y="567557"/>
                  </a:lnTo>
                  <a:lnTo>
                    <a:pt x="688962" y="517150"/>
                  </a:lnTo>
                  <a:lnTo>
                    <a:pt x="690466" y="463919"/>
                  </a:lnTo>
                  <a:lnTo>
                    <a:pt x="690436" y="443515"/>
                  </a:lnTo>
                  <a:lnTo>
                    <a:pt x="689859" y="425295"/>
                  </a:lnTo>
                  <a:lnTo>
                    <a:pt x="688642" y="411274"/>
                  </a:lnTo>
                  <a:lnTo>
                    <a:pt x="687003" y="399314"/>
                  </a:lnTo>
                  <a:lnTo>
                    <a:pt x="685161" y="387278"/>
                  </a:lnTo>
                  <a:lnTo>
                    <a:pt x="683315" y="373974"/>
                  </a:lnTo>
                  <a:lnTo>
                    <a:pt x="677971" y="327836"/>
                  </a:lnTo>
                  <a:lnTo>
                    <a:pt x="673158" y="272522"/>
                  </a:lnTo>
                  <a:lnTo>
                    <a:pt x="671753" y="252292"/>
                  </a:lnTo>
                  <a:lnTo>
                    <a:pt x="670313" y="235263"/>
                  </a:lnTo>
                  <a:lnTo>
                    <a:pt x="660318" y="195738"/>
                  </a:lnTo>
                  <a:lnTo>
                    <a:pt x="656472" y="186984"/>
                  </a:lnTo>
                  <a:lnTo>
                    <a:pt x="657815" y="187900"/>
                  </a:lnTo>
                  <a:lnTo>
                    <a:pt x="617578" y="155320"/>
                  </a:lnTo>
                  <a:lnTo>
                    <a:pt x="578438" y="124500"/>
                  </a:lnTo>
                  <a:lnTo>
                    <a:pt x="537877" y="93714"/>
                  </a:lnTo>
                  <a:lnTo>
                    <a:pt x="501967" y="68944"/>
                  </a:lnTo>
                  <a:lnTo>
                    <a:pt x="439982" y="38621"/>
                  </a:lnTo>
                  <a:lnTo>
                    <a:pt x="370788" y="30965"/>
                  </a:lnTo>
                  <a:lnTo>
                    <a:pt x="318790" y="36690"/>
                  </a:lnTo>
                  <a:lnTo>
                    <a:pt x="263389" y="46401"/>
                  </a:lnTo>
                  <a:lnTo>
                    <a:pt x="213696" y="57703"/>
                  </a:lnTo>
                  <a:lnTo>
                    <a:pt x="176818" y="68291"/>
                  </a:lnTo>
                  <a:lnTo>
                    <a:pt x="134366" y="85870"/>
                  </a:lnTo>
                  <a:lnTo>
                    <a:pt x="94358" y="111641"/>
                  </a:lnTo>
                  <a:lnTo>
                    <a:pt x="66251" y="138399"/>
                  </a:lnTo>
                  <a:lnTo>
                    <a:pt x="39321" y="172268"/>
                  </a:lnTo>
                  <a:lnTo>
                    <a:pt x="15603" y="204229"/>
                  </a:lnTo>
                  <a:lnTo>
                    <a:pt x="385" y="232441"/>
                  </a:lnTo>
                  <a:lnTo>
                    <a:pt x="954" y="233692"/>
                  </a:lnTo>
                  <a:lnTo>
                    <a:pt x="299" y="232305"/>
                  </a:lnTo>
                  <a:lnTo>
                    <a:pt x="291" y="234006"/>
                  </a:lnTo>
                  <a:lnTo>
                    <a:pt x="0" y="229902"/>
                  </a:lnTo>
                  <a:lnTo>
                    <a:pt x="363" y="227185"/>
                  </a:lnTo>
                  <a:lnTo>
                    <a:pt x="20325" y="188352"/>
                  </a:lnTo>
                  <a:lnTo>
                    <a:pt x="46121" y="148961"/>
                  </a:lnTo>
                  <a:lnTo>
                    <a:pt x="71330" y="114226"/>
                  </a:lnTo>
                  <a:lnTo>
                    <a:pt x="106410" y="85696"/>
                  </a:lnTo>
                  <a:lnTo>
                    <a:pt x="143943" y="60309"/>
                  </a:lnTo>
                  <a:lnTo>
                    <a:pt x="206451" y="35652"/>
                  </a:lnTo>
                  <a:lnTo>
                    <a:pt x="267422" y="19016"/>
                  </a:lnTo>
                  <a:lnTo>
                    <a:pt x="332710" y="5354"/>
                  </a:lnTo>
                  <a:lnTo>
                    <a:pt x="383286" y="0"/>
                  </a:lnTo>
                  <a:lnTo>
                    <a:pt x="423781" y="1180"/>
                  </a:lnTo>
                  <a:lnTo>
                    <a:pt x="492928" y="16785"/>
                  </a:lnTo>
                  <a:lnTo>
                    <a:pt x="529337" y="32185"/>
                  </a:lnTo>
                  <a:lnTo>
                    <a:pt x="570826" y="56148"/>
                  </a:lnTo>
                  <a:lnTo>
                    <a:pt x="620169" y="91497"/>
                  </a:lnTo>
                  <a:lnTo>
                    <a:pt x="662780" y="124424"/>
                  </a:lnTo>
                  <a:lnTo>
                    <a:pt x="697330" y="151868"/>
                  </a:lnTo>
                  <a:lnTo>
                    <a:pt x="715751" y="190776"/>
                  </a:lnTo>
                  <a:lnTo>
                    <a:pt x="722670" y="236600"/>
                  </a:lnTo>
                  <a:lnTo>
                    <a:pt x="724652" y="295037"/>
                  </a:lnTo>
                  <a:lnTo>
                    <a:pt x="725348" y="312850"/>
                  </a:lnTo>
                  <a:lnTo>
                    <a:pt x="728249" y="359627"/>
                  </a:lnTo>
                  <a:lnTo>
                    <a:pt x="732438" y="397728"/>
                  </a:lnTo>
                  <a:lnTo>
                    <a:pt x="733526" y="412079"/>
                  </a:lnTo>
                  <a:lnTo>
                    <a:pt x="733109" y="451122"/>
                  </a:lnTo>
                  <a:lnTo>
                    <a:pt x="730552" y="491381"/>
                  </a:lnTo>
                  <a:lnTo>
                    <a:pt x="724385" y="541696"/>
                  </a:lnTo>
                  <a:lnTo>
                    <a:pt x="715655" y="580215"/>
                  </a:lnTo>
                  <a:lnTo>
                    <a:pt x="690648" y="628876"/>
                  </a:lnTo>
                  <a:lnTo>
                    <a:pt x="657069" y="679132"/>
                  </a:lnTo>
                  <a:lnTo>
                    <a:pt x="629169" y="709330"/>
                  </a:lnTo>
                  <a:lnTo>
                    <a:pt x="592817" y="728323"/>
                  </a:lnTo>
                  <a:lnTo>
                    <a:pt x="550158" y="741970"/>
                  </a:lnTo>
                  <a:lnTo>
                    <a:pt x="506610" y="752129"/>
                  </a:lnTo>
                  <a:lnTo>
                    <a:pt x="500403" y="753910"/>
                  </a:lnTo>
                  <a:lnTo>
                    <a:pt x="498888" y="754244"/>
                  </a:lnTo>
                  <a:close/>
                </a:path>
              </a:pathLst>
            </a:custGeom>
            <a:solidFill>
              <a:srgbClr val="60CBE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41994" y="8647479"/>
              <a:ext cx="4289640" cy="1639104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230" y="3554601"/>
            <a:ext cx="8723861" cy="6731889"/>
          </a:xfrm>
          <a:prstGeom prst="rect">
            <a:avLst/>
          </a:prstGeom>
        </p:spPr>
      </p:pic>
      <p:sp>
        <p:nvSpPr>
          <p:cNvPr id="8" name="object 8" descr=""/>
          <p:cNvSpPr/>
          <p:nvPr/>
        </p:nvSpPr>
        <p:spPr>
          <a:xfrm>
            <a:off x="11126029" y="7347503"/>
            <a:ext cx="256540" cy="1205230"/>
          </a:xfrm>
          <a:custGeom>
            <a:avLst/>
            <a:gdLst/>
            <a:ahLst/>
            <a:cxnLst/>
            <a:rect l="l" t="t" r="r" b="b"/>
            <a:pathLst>
              <a:path w="256540" h="1205229">
                <a:moveTo>
                  <a:pt x="155993" y="499"/>
                </a:moveTo>
                <a:lnTo>
                  <a:pt x="156349" y="0"/>
                </a:lnTo>
                <a:lnTo>
                  <a:pt x="156965" y="0"/>
                </a:lnTo>
                <a:lnTo>
                  <a:pt x="156990" y="213"/>
                </a:lnTo>
                <a:lnTo>
                  <a:pt x="155993" y="499"/>
                </a:lnTo>
                <a:close/>
              </a:path>
              <a:path w="256540" h="1205229">
                <a:moveTo>
                  <a:pt x="156832" y="5080"/>
                </a:moveTo>
                <a:lnTo>
                  <a:pt x="156925" y="3810"/>
                </a:lnTo>
                <a:lnTo>
                  <a:pt x="156990" y="213"/>
                </a:lnTo>
                <a:lnTo>
                  <a:pt x="157731" y="0"/>
                </a:lnTo>
                <a:lnTo>
                  <a:pt x="158949" y="2540"/>
                </a:lnTo>
                <a:lnTo>
                  <a:pt x="157839" y="2540"/>
                </a:lnTo>
                <a:lnTo>
                  <a:pt x="156832" y="5080"/>
                </a:lnTo>
                <a:close/>
              </a:path>
              <a:path w="256540" h="1205229">
                <a:moveTo>
                  <a:pt x="253681" y="1052830"/>
                </a:moveTo>
                <a:lnTo>
                  <a:pt x="237579" y="1052830"/>
                </a:lnTo>
                <a:lnTo>
                  <a:pt x="237541" y="1051560"/>
                </a:lnTo>
                <a:lnTo>
                  <a:pt x="237429" y="1047750"/>
                </a:lnTo>
                <a:lnTo>
                  <a:pt x="235425" y="998220"/>
                </a:lnTo>
                <a:lnTo>
                  <a:pt x="232495" y="958850"/>
                </a:lnTo>
                <a:lnTo>
                  <a:pt x="225888" y="919480"/>
                </a:lnTo>
                <a:lnTo>
                  <a:pt x="217796" y="889000"/>
                </a:lnTo>
                <a:lnTo>
                  <a:pt x="214545" y="877570"/>
                </a:lnTo>
                <a:lnTo>
                  <a:pt x="199344" y="842010"/>
                </a:lnTo>
                <a:lnTo>
                  <a:pt x="191148" y="829310"/>
                </a:lnTo>
                <a:lnTo>
                  <a:pt x="186400" y="821690"/>
                </a:lnTo>
                <a:lnTo>
                  <a:pt x="181244" y="815340"/>
                </a:lnTo>
                <a:lnTo>
                  <a:pt x="175748" y="807720"/>
                </a:lnTo>
                <a:lnTo>
                  <a:pt x="170000" y="800100"/>
                </a:lnTo>
                <a:lnTo>
                  <a:pt x="164091" y="792480"/>
                </a:lnTo>
                <a:lnTo>
                  <a:pt x="157067" y="784860"/>
                </a:lnTo>
                <a:lnTo>
                  <a:pt x="148241" y="778510"/>
                </a:lnTo>
                <a:lnTo>
                  <a:pt x="138100" y="770890"/>
                </a:lnTo>
                <a:lnTo>
                  <a:pt x="127130" y="763270"/>
                </a:lnTo>
                <a:lnTo>
                  <a:pt x="116128" y="754380"/>
                </a:lnTo>
                <a:lnTo>
                  <a:pt x="105555" y="745490"/>
                </a:lnTo>
                <a:lnTo>
                  <a:pt x="95398" y="737870"/>
                </a:lnTo>
                <a:lnTo>
                  <a:pt x="67468" y="711200"/>
                </a:lnTo>
                <a:lnTo>
                  <a:pt x="45493" y="685800"/>
                </a:lnTo>
                <a:lnTo>
                  <a:pt x="41154" y="681990"/>
                </a:lnTo>
                <a:lnTo>
                  <a:pt x="21205" y="643890"/>
                </a:lnTo>
                <a:lnTo>
                  <a:pt x="11122" y="605790"/>
                </a:lnTo>
                <a:lnTo>
                  <a:pt x="2578" y="549910"/>
                </a:lnTo>
                <a:lnTo>
                  <a:pt x="280" y="500380"/>
                </a:lnTo>
                <a:lnTo>
                  <a:pt x="0" y="476250"/>
                </a:lnTo>
                <a:lnTo>
                  <a:pt x="102" y="448310"/>
                </a:lnTo>
                <a:lnTo>
                  <a:pt x="453" y="439420"/>
                </a:lnTo>
                <a:lnTo>
                  <a:pt x="1170" y="431800"/>
                </a:lnTo>
                <a:lnTo>
                  <a:pt x="2051" y="422910"/>
                </a:lnTo>
                <a:lnTo>
                  <a:pt x="2833" y="414020"/>
                </a:lnTo>
                <a:lnTo>
                  <a:pt x="3557" y="405130"/>
                </a:lnTo>
                <a:lnTo>
                  <a:pt x="4963" y="384810"/>
                </a:lnTo>
                <a:lnTo>
                  <a:pt x="7400" y="346710"/>
                </a:lnTo>
                <a:lnTo>
                  <a:pt x="7913" y="342900"/>
                </a:lnTo>
                <a:lnTo>
                  <a:pt x="9306" y="334010"/>
                </a:lnTo>
                <a:lnTo>
                  <a:pt x="10183" y="328930"/>
                </a:lnTo>
                <a:lnTo>
                  <a:pt x="12317" y="320040"/>
                </a:lnTo>
                <a:lnTo>
                  <a:pt x="13607" y="313690"/>
                </a:lnTo>
                <a:lnTo>
                  <a:pt x="16279" y="304800"/>
                </a:lnTo>
                <a:lnTo>
                  <a:pt x="18705" y="298450"/>
                </a:lnTo>
                <a:lnTo>
                  <a:pt x="21944" y="288290"/>
                </a:lnTo>
                <a:lnTo>
                  <a:pt x="25950" y="278130"/>
                </a:lnTo>
                <a:lnTo>
                  <a:pt x="30675" y="266700"/>
                </a:lnTo>
                <a:lnTo>
                  <a:pt x="36101" y="255270"/>
                </a:lnTo>
                <a:lnTo>
                  <a:pt x="42237" y="241300"/>
                </a:lnTo>
                <a:lnTo>
                  <a:pt x="64751" y="196850"/>
                </a:lnTo>
                <a:lnTo>
                  <a:pt x="80581" y="167640"/>
                </a:lnTo>
                <a:lnTo>
                  <a:pt x="94093" y="142240"/>
                </a:lnTo>
                <a:lnTo>
                  <a:pt x="95314" y="139700"/>
                </a:lnTo>
                <a:lnTo>
                  <a:pt x="98630" y="128270"/>
                </a:lnTo>
                <a:lnTo>
                  <a:pt x="100675" y="121920"/>
                </a:lnTo>
                <a:lnTo>
                  <a:pt x="104857" y="104140"/>
                </a:lnTo>
                <a:lnTo>
                  <a:pt x="106703" y="96520"/>
                </a:lnTo>
                <a:lnTo>
                  <a:pt x="111835" y="74930"/>
                </a:lnTo>
                <a:lnTo>
                  <a:pt x="112640" y="72390"/>
                </a:lnTo>
                <a:lnTo>
                  <a:pt x="114596" y="67310"/>
                </a:lnTo>
                <a:lnTo>
                  <a:pt x="118606" y="58420"/>
                </a:lnTo>
                <a:lnTo>
                  <a:pt x="120090" y="54610"/>
                </a:lnTo>
                <a:lnTo>
                  <a:pt x="125193" y="45720"/>
                </a:lnTo>
                <a:lnTo>
                  <a:pt x="129388" y="38100"/>
                </a:lnTo>
                <a:lnTo>
                  <a:pt x="134095" y="30480"/>
                </a:lnTo>
                <a:lnTo>
                  <a:pt x="138982" y="22860"/>
                </a:lnTo>
                <a:lnTo>
                  <a:pt x="143715" y="15240"/>
                </a:lnTo>
                <a:lnTo>
                  <a:pt x="149775" y="6350"/>
                </a:lnTo>
                <a:lnTo>
                  <a:pt x="153313" y="1270"/>
                </a:lnTo>
                <a:lnTo>
                  <a:pt x="155993" y="499"/>
                </a:lnTo>
                <a:lnTo>
                  <a:pt x="153635" y="3810"/>
                </a:lnTo>
                <a:lnTo>
                  <a:pt x="151354" y="7620"/>
                </a:lnTo>
                <a:lnTo>
                  <a:pt x="148624" y="12700"/>
                </a:lnTo>
                <a:lnTo>
                  <a:pt x="145502" y="19050"/>
                </a:lnTo>
                <a:lnTo>
                  <a:pt x="142045" y="27940"/>
                </a:lnTo>
                <a:lnTo>
                  <a:pt x="138173" y="36830"/>
                </a:lnTo>
                <a:lnTo>
                  <a:pt x="131051" y="54610"/>
                </a:lnTo>
                <a:lnTo>
                  <a:pt x="129267" y="58420"/>
                </a:lnTo>
                <a:lnTo>
                  <a:pt x="128165" y="62230"/>
                </a:lnTo>
                <a:lnTo>
                  <a:pt x="127366" y="66040"/>
                </a:lnTo>
                <a:lnTo>
                  <a:pt x="125623" y="71120"/>
                </a:lnTo>
                <a:lnTo>
                  <a:pt x="124908" y="73660"/>
                </a:lnTo>
                <a:lnTo>
                  <a:pt x="123784" y="78740"/>
                </a:lnTo>
                <a:lnTo>
                  <a:pt x="123445" y="80010"/>
                </a:lnTo>
                <a:lnTo>
                  <a:pt x="121680" y="92710"/>
                </a:lnTo>
                <a:lnTo>
                  <a:pt x="120376" y="101600"/>
                </a:lnTo>
                <a:lnTo>
                  <a:pt x="119117" y="110490"/>
                </a:lnTo>
                <a:lnTo>
                  <a:pt x="117911" y="116840"/>
                </a:lnTo>
                <a:lnTo>
                  <a:pt x="111443" y="147320"/>
                </a:lnTo>
                <a:lnTo>
                  <a:pt x="109366" y="153670"/>
                </a:lnTo>
                <a:lnTo>
                  <a:pt x="105430" y="162560"/>
                </a:lnTo>
                <a:lnTo>
                  <a:pt x="98713" y="176530"/>
                </a:lnTo>
                <a:lnTo>
                  <a:pt x="90608" y="195580"/>
                </a:lnTo>
                <a:lnTo>
                  <a:pt x="83126" y="212090"/>
                </a:lnTo>
                <a:lnTo>
                  <a:pt x="76272" y="228600"/>
                </a:lnTo>
                <a:lnTo>
                  <a:pt x="70052" y="242570"/>
                </a:lnTo>
                <a:lnTo>
                  <a:pt x="64468" y="256540"/>
                </a:lnTo>
                <a:lnTo>
                  <a:pt x="59521" y="269240"/>
                </a:lnTo>
                <a:lnTo>
                  <a:pt x="55218" y="280670"/>
                </a:lnTo>
                <a:lnTo>
                  <a:pt x="51561" y="292100"/>
                </a:lnTo>
                <a:lnTo>
                  <a:pt x="48563" y="300990"/>
                </a:lnTo>
                <a:lnTo>
                  <a:pt x="40367" y="339090"/>
                </a:lnTo>
                <a:lnTo>
                  <a:pt x="38832" y="384810"/>
                </a:lnTo>
                <a:lnTo>
                  <a:pt x="38784" y="389890"/>
                </a:lnTo>
                <a:lnTo>
                  <a:pt x="38575" y="405130"/>
                </a:lnTo>
                <a:lnTo>
                  <a:pt x="38505" y="410210"/>
                </a:lnTo>
                <a:lnTo>
                  <a:pt x="38424" y="414020"/>
                </a:lnTo>
                <a:lnTo>
                  <a:pt x="38316" y="419100"/>
                </a:lnTo>
                <a:lnTo>
                  <a:pt x="38078" y="427990"/>
                </a:lnTo>
                <a:lnTo>
                  <a:pt x="37802" y="435610"/>
                </a:lnTo>
                <a:lnTo>
                  <a:pt x="37495" y="443230"/>
                </a:lnTo>
                <a:lnTo>
                  <a:pt x="37319" y="448310"/>
                </a:lnTo>
                <a:lnTo>
                  <a:pt x="37262" y="459740"/>
                </a:lnTo>
                <a:lnTo>
                  <a:pt x="37866" y="474980"/>
                </a:lnTo>
                <a:lnTo>
                  <a:pt x="39251" y="499110"/>
                </a:lnTo>
                <a:lnTo>
                  <a:pt x="39324" y="500380"/>
                </a:lnTo>
                <a:lnTo>
                  <a:pt x="44883" y="551180"/>
                </a:lnTo>
                <a:lnTo>
                  <a:pt x="55593" y="600710"/>
                </a:lnTo>
                <a:lnTo>
                  <a:pt x="61414" y="624840"/>
                </a:lnTo>
                <a:lnTo>
                  <a:pt x="67180" y="645160"/>
                </a:lnTo>
                <a:lnTo>
                  <a:pt x="69400" y="650240"/>
                </a:lnTo>
                <a:lnTo>
                  <a:pt x="71406" y="651510"/>
                </a:lnTo>
                <a:lnTo>
                  <a:pt x="74259" y="654050"/>
                </a:lnTo>
                <a:lnTo>
                  <a:pt x="79294" y="660400"/>
                </a:lnTo>
                <a:lnTo>
                  <a:pt x="85743" y="669290"/>
                </a:lnTo>
                <a:lnTo>
                  <a:pt x="92836" y="676910"/>
                </a:lnTo>
                <a:lnTo>
                  <a:pt x="100203" y="685800"/>
                </a:lnTo>
                <a:lnTo>
                  <a:pt x="108000" y="694690"/>
                </a:lnTo>
                <a:lnTo>
                  <a:pt x="116240" y="702310"/>
                </a:lnTo>
                <a:lnTo>
                  <a:pt x="124935" y="711200"/>
                </a:lnTo>
                <a:lnTo>
                  <a:pt x="134084" y="718820"/>
                </a:lnTo>
                <a:lnTo>
                  <a:pt x="143749" y="727710"/>
                </a:lnTo>
                <a:lnTo>
                  <a:pt x="154041" y="735330"/>
                </a:lnTo>
                <a:lnTo>
                  <a:pt x="184975" y="763270"/>
                </a:lnTo>
                <a:lnTo>
                  <a:pt x="210917" y="798830"/>
                </a:lnTo>
                <a:lnTo>
                  <a:pt x="215939" y="806450"/>
                </a:lnTo>
                <a:lnTo>
                  <a:pt x="220530" y="814070"/>
                </a:lnTo>
                <a:lnTo>
                  <a:pt x="224711" y="822960"/>
                </a:lnTo>
                <a:lnTo>
                  <a:pt x="228497" y="830580"/>
                </a:lnTo>
                <a:lnTo>
                  <a:pt x="231882" y="838200"/>
                </a:lnTo>
                <a:lnTo>
                  <a:pt x="234859" y="844550"/>
                </a:lnTo>
                <a:lnTo>
                  <a:pt x="237720" y="853440"/>
                </a:lnTo>
                <a:lnTo>
                  <a:pt x="248611" y="895350"/>
                </a:lnTo>
                <a:lnTo>
                  <a:pt x="255059" y="938530"/>
                </a:lnTo>
                <a:lnTo>
                  <a:pt x="255782" y="948690"/>
                </a:lnTo>
                <a:lnTo>
                  <a:pt x="255873" y="949960"/>
                </a:lnTo>
                <a:lnTo>
                  <a:pt x="256298" y="958850"/>
                </a:lnTo>
                <a:lnTo>
                  <a:pt x="256359" y="960120"/>
                </a:lnTo>
                <a:lnTo>
                  <a:pt x="256454" y="980440"/>
                </a:lnTo>
                <a:lnTo>
                  <a:pt x="256298" y="988060"/>
                </a:lnTo>
                <a:lnTo>
                  <a:pt x="254716" y="1036320"/>
                </a:lnTo>
                <a:lnTo>
                  <a:pt x="254136" y="1047750"/>
                </a:lnTo>
                <a:lnTo>
                  <a:pt x="254072" y="1049020"/>
                </a:lnTo>
                <a:lnTo>
                  <a:pt x="253681" y="1052830"/>
                </a:lnTo>
                <a:close/>
              </a:path>
              <a:path w="256540" h="1205229">
                <a:moveTo>
                  <a:pt x="157409" y="5080"/>
                </a:moveTo>
                <a:lnTo>
                  <a:pt x="157839" y="2540"/>
                </a:lnTo>
                <a:lnTo>
                  <a:pt x="158949" y="2540"/>
                </a:lnTo>
                <a:lnTo>
                  <a:pt x="157409" y="5080"/>
                </a:lnTo>
                <a:close/>
              </a:path>
              <a:path w="256540" h="1205229">
                <a:moveTo>
                  <a:pt x="223351" y="1197614"/>
                </a:moveTo>
                <a:lnTo>
                  <a:pt x="224179" y="1192530"/>
                </a:lnTo>
                <a:lnTo>
                  <a:pt x="225317" y="1186180"/>
                </a:lnTo>
                <a:lnTo>
                  <a:pt x="226249" y="1179830"/>
                </a:lnTo>
                <a:lnTo>
                  <a:pt x="227999" y="1165860"/>
                </a:lnTo>
                <a:lnTo>
                  <a:pt x="231973" y="1132840"/>
                </a:lnTo>
                <a:lnTo>
                  <a:pt x="232354" y="1126490"/>
                </a:lnTo>
                <a:lnTo>
                  <a:pt x="232325" y="1116330"/>
                </a:lnTo>
                <a:lnTo>
                  <a:pt x="232209" y="1096010"/>
                </a:lnTo>
                <a:lnTo>
                  <a:pt x="232129" y="1087120"/>
                </a:lnTo>
                <a:lnTo>
                  <a:pt x="233372" y="1080770"/>
                </a:lnTo>
                <a:lnTo>
                  <a:pt x="235145" y="1069340"/>
                </a:lnTo>
                <a:lnTo>
                  <a:pt x="235162" y="1064260"/>
                </a:lnTo>
                <a:lnTo>
                  <a:pt x="236785" y="1057910"/>
                </a:lnTo>
                <a:lnTo>
                  <a:pt x="237023" y="1056640"/>
                </a:lnTo>
                <a:lnTo>
                  <a:pt x="237284" y="1052830"/>
                </a:lnTo>
                <a:lnTo>
                  <a:pt x="237370" y="1051560"/>
                </a:lnTo>
                <a:lnTo>
                  <a:pt x="237579" y="1052830"/>
                </a:lnTo>
                <a:lnTo>
                  <a:pt x="253681" y="1052830"/>
                </a:lnTo>
                <a:lnTo>
                  <a:pt x="252773" y="1056640"/>
                </a:lnTo>
                <a:lnTo>
                  <a:pt x="252984" y="1056640"/>
                </a:lnTo>
                <a:lnTo>
                  <a:pt x="252121" y="1060450"/>
                </a:lnTo>
                <a:lnTo>
                  <a:pt x="251411" y="1064260"/>
                </a:lnTo>
                <a:lnTo>
                  <a:pt x="248001" y="1076960"/>
                </a:lnTo>
                <a:lnTo>
                  <a:pt x="244810" y="1088390"/>
                </a:lnTo>
                <a:lnTo>
                  <a:pt x="243297" y="1111250"/>
                </a:lnTo>
                <a:lnTo>
                  <a:pt x="242645" y="1116330"/>
                </a:lnTo>
                <a:lnTo>
                  <a:pt x="232420" y="1164590"/>
                </a:lnTo>
                <a:lnTo>
                  <a:pt x="230253" y="1172210"/>
                </a:lnTo>
                <a:lnTo>
                  <a:pt x="226332" y="1186180"/>
                </a:lnTo>
                <a:lnTo>
                  <a:pt x="224578" y="1192530"/>
                </a:lnTo>
                <a:lnTo>
                  <a:pt x="223351" y="1197614"/>
                </a:lnTo>
                <a:close/>
              </a:path>
              <a:path w="256540" h="1205229">
                <a:moveTo>
                  <a:pt x="222900" y="1205230"/>
                </a:moveTo>
                <a:lnTo>
                  <a:pt x="222345" y="1205230"/>
                </a:lnTo>
                <a:lnTo>
                  <a:pt x="223696" y="1203960"/>
                </a:lnTo>
                <a:lnTo>
                  <a:pt x="224734" y="1203960"/>
                </a:lnTo>
                <a:lnTo>
                  <a:pt x="222900" y="1205230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/>
          <p:nvPr/>
        </p:nvSpPr>
        <p:spPr>
          <a:xfrm>
            <a:off x="11494481" y="7828932"/>
            <a:ext cx="134620" cy="667385"/>
          </a:xfrm>
          <a:custGeom>
            <a:avLst/>
            <a:gdLst/>
            <a:ahLst/>
            <a:cxnLst/>
            <a:rect l="l" t="t" r="r" b="b"/>
            <a:pathLst>
              <a:path w="134620" h="667384">
                <a:moveTo>
                  <a:pt x="0" y="667378"/>
                </a:moveTo>
                <a:lnTo>
                  <a:pt x="38683" y="630857"/>
                </a:lnTo>
                <a:lnTo>
                  <a:pt x="72488" y="587378"/>
                </a:lnTo>
                <a:lnTo>
                  <a:pt x="94386" y="546445"/>
                </a:lnTo>
                <a:lnTo>
                  <a:pt x="105632" y="502809"/>
                </a:lnTo>
                <a:lnTo>
                  <a:pt x="106492" y="492928"/>
                </a:lnTo>
                <a:lnTo>
                  <a:pt x="106306" y="490222"/>
                </a:lnTo>
                <a:lnTo>
                  <a:pt x="95659" y="450939"/>
                </a:lnTo>
                <a:lnTo>
                  <a:pt x="78451" y="408738"/>
                </a:lnTo>
                <a:lnTo>
                  <a:pt x="61678" y="372888"/>
                </a:lnTo>
                <a:lnTo>
                  <a:pt x="57114" y="363977"/>
                </a:lnTo>
                <a:lnTo>
                  <a:pt x="52647" y="354965"/>
                </a:lnTo>
                <a:lnTo>
                  <a:pt x="37405" y="317139"/>
                </a:lnTo>
                <a:lnTo>
                  <a:pt x="26928" y="277356"/>
                </a:lnTo>
                <a:lnTo>
                  <a:pt x="23395" y="247493"/>
                </a:lnTo>
                <a:lnTo>
                  <a:pt x="23869" y="237676"/>
                </a:lnTo>
                <a:lnTo>
                  <a:pt x="23942" y="234271"/>
                </a:lnTo>
                <a:lnTo>
                  <a:pt x="24189" y="227692"/>
                </a:lnTo>
                <a:lnTo>
                  <a:pt x="24827" y="224526"/>
                </a:lnTo>
                <a:lnTo>
                  <a:pt x="25276" y="218408"/>
                </a:lnTo>
                <a:lnTo>
                  <a:pt x="25551" y="215458"/>
                </a:lnTo>
                <a:lnTo>
                  <a:pt x="28398" y="197254"/>
                </a:lnTo>
                <a:lnTo>
                  <a:pt x="31885" y="176557"/>
                </a:lnTo>
                <a:lnTo>
                  <a:pt x="34037" y="162782"/>
                </a:lnTo>
                <a:lnTo>
                  <a:pt x="36337" y="146942"/>
                </a:lnTo>
                <a:lnTo>
                  <a:pt x="39325" y="125426"/>
                </a:lnTo>
                <a:lnTo>
                  <a:pt x="40022" y="121409"/>
                </a:lnTo>
                <a:lnTo>
                  <a:pt x="52927" y="75349"/>
                </a:lnTo>
                <a:lnTo>
                  <a:pt x="66963" y="39808"/>
                </a:lnTo>
                <a:lnTo>
                  <a:pt x="90970" y="2946"/>
                </a:lnTo>
                <a:lnTo>
                  <a:pt x="93875" y="0"/>
                </a:lnTo>
                <a:lnTo>
                  <a:pt x="91089" y="3024"/>
                </a:lnTo>
                <a:lnTo>
                  <a:pt x="94344" y="432"/>
                </a:lnTo>
                <a:lnTo>
                  <a:pt x="75634" y="37054"/>
                </a:lnTo>
                <a:lnTo>
                  <a:pt x="63411" y="82763"/>
                </a:lnTo>
                <a:lnTo>
                  <a:pt x="57292" y="127471"/>
                </a:lnTo>
                <a:lnTo>
                  <a:pt x="55974" y="153503"/>
                </a:lnTo>
                <a:lnTo>
                  <a:pt x="55117" y="167365"/>
                </a:lnTo>
                <a:lnTo>
                  <a:pt x="52483" y="205502"/>
                </a:lnTo>
                <a:lnTo>
                  <a:pt x="51606" y="215131"/>
                </a:lnTo>
                <a:lnTo>
                  <a:pt x="51523" y="222436"/>
                </a:lnTo>
                <a:lnTo>
                  <a:pt x="52067" y="228053"/>
                </a:lnTo>
                <a:lnTo>
                  <a:pt x="52167" y="230983"/>
                </a:lnTo>
                <a:lnTo>
                  <a:pt x="52680" y="240573"/>
                </a:lnTo>
                <a:lnTo>
                  <a:pt x="60851" y="278314"/>
                </a:lnTo>
                <a:lnTo>
                  <a:pt x="75731" y="314752"/>
                </a:lnTo>
                <a:lnTo>
                  <a:pt x="80273" y="323209"/>
                </a:lnTo>
                <a:lnTo>
                  <a:pt x="84938" y="332225"/>
                </a:lnTo>
                <a:lnTo>
                  <a:pt x="89135" y="341579"/>
                </a:lnTo>
                <a:lnTo>
                  <a:pt x="93115" y="351094"/>
                </a:lnTo>
                <a:lnTo>
                  <a:pt x="101144" y="370053"/>
                </a:lnTo>
                <a:lnTo>
                  <a:pt x="115760" y="408020"/>
                </a:lnTo>
                <a:lnTo>
                  <a:pt x="128954" y="452178"/>
                </a:lnTo>
                <a:lnTo>
                  <a:pt x="134587" y="482567"/>
                </a:lnTo>
                <a:lnTo>
                  <a:pt x="134493" y="489182"/>
                </a:lnTo>
                <a:lnTo>
                  <a:pt x="124004" y="532170"/>
                </a:lnTo>
                <a:lnTo>
                  <a:pt x="101500" y="573208"/>
                </a:lnTo>
                <a:lnTo>
                  <a:pt x="65825" y="612690"/>
                </a:lnTo>
                <a:lnTo>
                  <a:pt x="35728" y="638272"/>
                </a:lnTo>
                <a:lnTo>
                  <a:pt x="7756" y="660940"/>
                </a:lnTo>
                <a:lnTo>
                  <a:pt x="0" y="667378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/>
          <p:nvPr/>
        </p:nvSpPr>
        <p:spPr>
          <a:xfrm>
            <a:off x="10838882" y="7853253"/>
            <a:ext cx="171450" cy="667385"/>
          </a:xfrm>
          <a:custGeom>
            <a:avLst/>
            <a:gdLst/>
            <a:ahLst/>
            <a:cxnLst/>
            <a:rect l="l" t="t" r="r" b="b"/>
            <a:pathLst>
              <a:path w="171450" h="667384">
                <a:moveTo>
                  <a:pt x="135895" y="667072"/>
                </a:moveTo>
                <a:lnTo>
                  <a:pt x="143439" y="636371"/>
                </a:lnTo>
                <a:lnTo>
                  <a:pt x="144405" y="622700"/>
                </a:lnTo>
                <a:lnTo>
                  <a:pt x="148903" y="582528"/>
                </a:lnTo>
                <a:lnTo>
                  <a:pt x="152133" y="559470"/>
                </a:lnTo>
                <a:lnTo>
                  <a:pt x="152488" y="550405"/>
                </a:lnTo>
                <a:lnTo>
                  <a:pt x="146610" y="507725"/>
                </a:lnTo>
                <a:lnTo>
                  <a:pt x="136110" y="463381"/>
                </a:lnTo>
                <a:lnTo>
                  <a:pt x="122493" y="420860"/>
                </a:lnTo>
                <a:lnTo>
                  <a:pt x="96834" y="381558"/>
                </a:lnTo>
                <a:lnTo>
                  <a:pt x="71884" y="345394"/>
                </a:lnTo>
                <a:lnTo>
                  <a:pt x="33349" y="288998"/>
                </a:lnTo>
                <a:lnTo>
                  <a:pt x="11947" y="254685"/>
                </a:lnTo>
                <a:lnTo>
                  <a:pt x="37" y="213560"/>
                </a:lnTo>
                <a:lnTo>
                  <a:pt x="0" y="192854"/>
                </a:lnTo>
                <a:lnTo>
                  <a:pt x="191" y="187077"/>
                </a:lnTo>
                <a:lnTo>
                  <a:pt x="279" y="184419"/>
                </a:lnTo>
                <a:lnTo>
                  <a:pt x="2564" y="140799"/>
                </a:lnTo>
                <a:lnTo>
                  <a:pt x="8004" y="98871"/>
                </a:lnTo>
                <a:lnTo>
                  <a:pt x="15544" y="55005"/>
                </a:lnTo>
                <a:lnTo>
                  <a:pt x="16029" y="52962"/>
                </a:lnTo>
                <a:lnTo>
                  <a:pt x="16106" y="50060"/>
                </a:lnTo>
                <a:lnTo>
                  <a:pt x="16192" y="46719"/>
                </a:lnTo>
                <a:lnTo>
                  <a:pt x="16288" y="29224"/>
                </a:lnTo>
                <a:lnTo>
                  <a:pt x="16431" y="21846"/>
                </a:lnTo>
                <a:lnTo>
                  <a:pt x="16157" y="12958"/>
                </a:lnTo>
                <a:lnTo>
                  <a:pt x="16098" y="11032"/>
                </a:lnTo>
                <a:lnTo>
                  <a:pt x="16686" y="9153"/>
                </a:lnTo>
                <a:lnTo>
                  <a:pt x="18114" y="0"/>
                </a:lnTo>
                <a:lnTo>
                  <a:pt x="17998" y="502"/>
                </a:lnTo>
                <a:lnTo>
                  <a:pt x="17820" y="1634"/>
                </a:lnTo>
                <a:lnTo>
                  <a:pt x="17691" y="2933"/>
                </a:lnTo>
                <a:lnTo>
                  <a:pt x="17582" y="5768"/>
                </a:lnTo>
                <a:lnTo>
                  <a:pt x="17535" y="7425"/>
                </a:lnTo>
                <a:lnTo>
                  <a:pt x="18103" y="11032"/>
                </a:lnTo>
                <a:lnTo>
                  <a:pt x="18207" y="12958"/>
                </a:lnTo>
                <a:lnTo>
                  <a:pt x="20768" y="29224"/>
                </a:lnTo>
                <a:lnTo>
                  <a:pt x="22014" y="35875"/>
                </a:lnTo>
                <a:lnTo>
                  <a:pt x="23385" y="46294"/>
                </a:lnTo>
                <a:lnTo>
                  <a:pt x="24279" y="54303"/>
                </a:lnTo>
                <a:lnTo>
                  <a:pt x="24356" y="55005"/>
                </a:lnTo>
                <a:lnTo>
                  <a:pt x="24228" y="55923"/>
                </a:lnTo>
                <a:lnTo>
                  <a:pt x="23306" y="70423"/>
                </a:lnTo>
                <a:lnTo>
                  <a:pt x="23213" y="71895"/>
                </a:lnTo>
                <a:lnTo>
                  <a:pt x="22814" y="83413"/>
                </a:lnTo>
                <a:lnTo>
                  <a:pt x="22730" y="98871"/>
                </a:lnTo>
                <a:lnTo>
                  <a:pt x="22664" y="103509"/>
                </a:lnTo>
                <a:lnTo>
                  <a:pt x="21903" y="111974"/>
                </a:lnTo>
                <a:lnTo>
                  <a:pt x="20252" y="122482"/>
                </a:lnTo>
                <a:lnTo>
                  <a:pt x="20023" y="128459"/>
                </a:lnTo>
                <a:lnTo>
                  <a:pt x="19960" y="140799"/>
                </a:lnTo>
                <a:lnTo>
                  <a:pt x="20246" y="143790"/>
                </a:lnTo>
                <a:lnTo>
                  <a:pt x="20502" y="157316"/>
                </a:lnTo>
                <a:lnTo>
                  <a:pt x="21364" y="184419"/>
                </a:lnTo>
                <a:lnTo>
                  <a:pt x="21486" y="187077"/>
                </a:lnTo>
                <a:lnTo>
                  <a:pt x="21838" y="192854"/>
                </a:lnTo>
                <a:lnTo>
                  <a:pt x="21964" y="194913"/>
                </a:lnTo>
                <a:lnTo>
                  <a:pt x="22658" y="204777"/>
                </a:lnTo>
                <a:lnTo>
                  <a:pt x="23446" y="212253"/>
                </a:lnTo>
                <a:lnTo>
                  <a:pt x="25046" y="221260"/>
                </a:lnTo>
                <a:lnTo>
                  <a:pt x="25158" y="221890"/>
                </a:lnTo>
                <a:lnTo>
                  <a:pt x="48683" y="260185"/>
                </a:lnTo>
                <a:lnTo>
                  <a:pt x="70694" y="288435"/>
                </a:lnTo>
                <a:lnTo>
                  <a:pt x="82049" y="303231"/>
                </a:lnTo>
                <a:lnTo>
                  <a:pt x="110783" y="344030"/>
                </a:lnTo>
                <a:lnTo>
                  <a:pt x="132548" y="378609"/>
                </a:lnTo>
                <a:lnTo>
                  <a:pt x="148659" y="406637"/>
                </a:lnTo>
                <a:lnTo>
                  <a:pt x="150199" y="409281"/>
                </a:lnTo>
                <a:lnTo>
                  <a:pt x="160680" y="450313"/>
                </a:lnTo>
                <a:lnTo>
                  <a:pt x="167871" y="496921"/>
                </a:lnTo>
                <a:lnTo>
                  <a:pt x="171240" y="530782"/>
                </a:lnTo>
                <a:lnTo>
                  <a:pt x="171357" y="536578"/>
                </a:lnTo>
                <a:lnTo>
                  <a:pt x="159406" y="594792"/>
                </a:lnTo>
                <a:lnTo>
                  <a:pt x="157537" y="601642"/>
                </a:lnTo>
                <a:lnTo>
                  <a:pt x="147024" y="643655"/>
                </a:lnTo>
                <a:lnTo>
                  <a:pt x="145818" y="646946"/>
                </a:lnTo>
                <a:lnTo>
                  <a:pt x="142582" y="654089"/>
                </a:lnTo>
                <a:lnTo>
                  <a:pt x="140554" y="658087"/>
                </a:lnTo>
                <a:lnTo>
                  <a:pt x="135895" y="667072"/>
                </a:lnTo>
                <a:close/>
              </a:path>
            </a:pathLst>
          </a:custGeom>
          <a:solidFill>
            <a:srgbClr val="60CBE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1" name="object 11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096441" y="1851957"/>
            <a:ext cx="6076949" cy="4724399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1808" rIns="0" bIns="0" rtlCol="0" vert="horz">
            <a:spAutoFit/>
          </a:bodyPr>
          <a:lstStyle/>
          <a:p>
            <a:pPr marL="5335905" marR="5080" indent="-3894454">
              <a:lnSpc>
                <a:spcPct val="116399"/>
              </a:lnSpc>
              <a:spcBef>
                <a:spcPts val="100"/>
              </a:spcBef>
            </a:pPr>
            <a:r>
              <a:rPr dirty="0" spc="-660"/>
              <a:t>Hickok</a:t>
            </a:r>
            <a:r>
              <a:rPr dirty="0" spc="-965"/>
              <a:t> </a:t>
            </a:r>
            <a:r>
              <a:rPr dirty="0" spc="-725"/>
              <a:t>and</a:t>
            </a:r>
            <a:r>
              <a:rPr dirty="0" spc="-960"/>
              <a:t> </a:t>
            </a:r>
            <a:r>
              <a:rPr dirty="0" spc="-610"/>
              <a:t>Sinigaglia’s</a:t>
            </a:r>
            <a:r>
              <a:rPr dirty="0" spc="-960"/>
              <a:t> </a:t>
            </a:r>
            <a:r>
              <a:rPr dirty="0" spc="-810"/>
              <a:t>(2013) </a:t>
            </a:r>
            <a:r>
              <a:rPr dirty="0" spc="-800"/>
              <a:t>example</a:t>
            </a:r>
          </a:p>
        </p:txBody>
      </p:sp>
      <p:sp>
        <p:nvSpPr>
          <p:cNvPr id="13" name="object 13" descr=""/>
          <p:cNvSpPr txBox="1"/>
          <p:nvPr/>
        </p:nvSpPr>
        <p:spPr>
          <a:xfrm>
            <a:off x="16319816" y="5930947"/>
            <a:ext cx="1878964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0">
                <a:solidFill>
                  <a:srgbClr val="F5F5F5"/>
                </a:solidFill>
                <a:latin typeface="Arial MT"/>
                <a:cs typeface="Arial MT"/>
              </a:rPr>
              <a:t>(Krol,</a:t>
            </a:r>
            <a:r>
              <a:rPr dirty="0" sz="3000" spc="-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3000" spc="-55">
                <a:solidFill>
                  <a:srgbClr val="F5F5F5"/>
                </a:solidFill>
                <a:latin typeface="Arial MT"/>
                <a:cs typeface="Arial MT"/>
              </a:rPr>
              <a:t>2017)</a:t>
            </a:r>
            <a:endParaRPr sz="3000">
              <a:latin typeface="Arial MT"/>
              <a:cs typeface="Arial MT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1258615" y="6664372"/>
            <a:ext cx="4667885" cy="1339850"/>
          </a:xfrm>
          <a:prstGeom prst="rect">
            <a:avLst/>
          </a:prstGeom>
        </p:spPr>
        <p:txBody>
          <a:bodyPr wrap="square" lIns="0" tIns="81280" rIns="0" bIns="0" rtlCol="0" vert="horz">
            <a:spAutoFit/>
          </a:bodyPr>
          <a:lstStyle/>
          <a:p>
            <a:pPr marL="12700" marR="5080" indent="488315">
              <a:lnSpc>
                <a:spcPts val="4950"/>
              </a:lnSpc>
              <a:spcBef>
                <a:spcPts val="640"/>
              </a:spcBef>
            </a:pPr>
            <a:r>
              <a:rPr dirty="0" u="heavy" sz="45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MT"/>
                <a:cs typeface="Arial MT"/>
              </a:rPr>
              <a:t>Parieto-</a:t>
            </a:r>
            <a:r>
              <a:rPr dirty="0" u="heavy" sz="4500" spc="4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MT"/>
                <a:cs typeface="Arial MT"/>
              </a:rPr>
              <a:t>frontal</a:t>
            </a:r>
            <a:r>
              <a:rPr dirty="0" sz="4500" spc="4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u="heavy" sz="45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MT"/>
                <a:cs typeface="Arial MT"/>
              </a:rPr>
              <a:t>mirror</a:t>
            </a:r>
            <a:r>
              <a:rPr dirty="0" u="heavy" sz="4500" spc="-13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4500" spc="4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MT"/>
                <a:cs typeface="Arial MT"/>
              </a:rPr>
              <a:t>mechanism</a:t>
            </a:r>
            <a:endParaRPr sz="45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360" y="132071"/>
              <a:ext cx="17490631" cy="10154928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69321" y="766686"/>
            <a:ext cx="7301865" cy="1244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33825" algn="l"/>
              </a:tabLst>
            </a:pPr>
            <a:r>
              <a:rPr dirty="0" spc="-655">
                <a:solidFill>
                  <a:srgbClr val="FAC707"/>
                </a:solidFill>
              </a:rPr>
              <a:t>R</a:t>
            </a:r>
            <a:r>
              <a:rPr dirty="0" spc="-1190">
                <a:solidFill>
                  <a:srgbClr val="FAC707"/>
                </a:solidFill>
              </a:rPr>
              <a:t> </a:t>
            </a:r>
            <a:r>
              <a:rPr dirty="0" spc="-790">
                <a:solidFill>
                  <a:srgbClr val="FAC707"/>
                </a:solidFill>
              </a:rPr>
              <a:t>e</a:t>
            </a:r>
            <a:r>
              <a:rPr dirty="0" spc="-1185">
                <a:solidFill>
                  <a:srgbClr val="FAC707"/>
                </a:solidFill>
              </a:rPr>
              <a:t> </a:t>
            </a:r>
            <a:r>
              <a:rPr dirty="0" spc="-915">
                <a:solidFill>
                  <a:srgbClr val="FAC707"/>
                </a:solidFill>
              </a:rPr>
              <a:t>c</a:t>
            </a:r>
            <a:r>
              <a:rPr dirty="0" spc="-1190">
                <a:solidFill>
                  <a:srgbClr val="FAC707"/>
                </a:solidFill>
              </a:rPr>
              <a:t> </a:t>
            </a:r>
            <a:r>
              <a:rPr dirty="0" spc="-790">
                <a:solidFill>
                  <a:srgbClr val="FAC707"/>
                </a:solidFill>
              </a:rPr>
              <a:t>e</a:t>
            </a:r>
            <a:r>
              <a:rPr dirty="0" spc="-1185">
                <a:solidFill>
                  <a:srgbClr val="FAC707"/>
                </a:solidFill>
              </a:rPr>
              <a:t> </a:t>
            </a:r>
            <a:r>
              <a:rPr dirty="0" spc="-525">
                <a:solidFill>
                  <a:srgbClr val="FAC707"/>
                </a:solidFill>
              </a:rPr>
              <a:t>n</a:t>
            </a:r>
            <a:r>
              <a:rPr dirty="0" spc="-1185">
                <a:solidFill>
                  <a:srgbClr val="FAC707"/>
                </a:solidFill>
              </a:rPr>
              <a:t> </a:t>
            </a:r>
            <a:r>
              <a:rPr dirty="0" cap="small" spc="-1315">
                <a:solidFill>
                  <a:srgbClr val="FAC707"/>
                </a:solidFill>
              </a:rPr>
              <a:t>t</a:t>
            </a:r>
            <a:r>
              <a:rPr dirty="0">
                <a:solidFill>
                  <a:srgbClr val="FAC707"/>
                </a:solidFill>
              </a:rPr>
              <a:t>	</a:t>
            </a:r>
            <a:r>
              <a:rPr dirty="0" spc="-894">
                <a:solidFill>
                  <a:srgbClr val="FAC707"/>
                </a:solidFill>
              </a:rPr>
              <a:t>p</a:t>
            </a:r>
            <a:r>
              <a:rPr dirty="0" spc="-1190">
                <a:solidFill>
                  <a:srgbClr val="FAC707"/>
                </a:solidFill>
              </a:rPr>
              <a:t> </a:t>
            </a:r>
            <a:r>
              <a:rPr dirty="0" spc="-630">
                <a:solidFill>
                  <a:srgbClr val="FAC707"/>
                </a:solidFill>
              </a:rPr>
              <a:t>a</a:t>
            </a:r>
            <a:r>
              <a:rPr dirty="0" spc="-1190">
                <a:solidFill>
                  <a:srgbClr val="FAC707"/>
                </a:solidFill>
              </a:rPr>
              <a:t> </a:t>
            </a:r>
            <a:r>
              <a:rPr dirty="0" spc="-894">
                <a:solidFill>
                  <a:srgbClr val="FAC707"/>
                </a:solidFill>
              </a:rPr>
              <a:t>p</a:t>
            </a:r>
            <a:r>
              <a:rPr dirty="0" spc="-1185">
                <a:solidFill>
                  <a:srgbClr val="FAC707"/>
                </a:solidFill>
              </a:rPr>
              <a:t> </a:t>
            </a:r>
            <a:r>
              <a:rPr dirty="0" spc="-790">
                <a:solidFill>
                  <a:srgbClr val="FAC707"/>
                </a:solidFill>
              </a:rPr>
              <a:t>e</a:t>
            </a:r>
            <a:r>
              <a:rPr dirty="0" spc="-1190">
                <a:solidFill>
                  <a:srgbClr val="FAC707"/>
                </a:solidFill>
              </a:rPr>
              <a:t> </a:t>
            </a:r>
            <a:r>
              <a:rPr dirty="0" spc="-345">
                <a:solidFill>
                  <a:srgbClr val="FAC707"/>
                </a:solidFill>
              </a:rPr>
              <a:t>r</a:t>
            </a:r>
            <a:r>
              <a:rPr dirty="0" spc="-1185">
                <a:solidFill>
                  <a:srgbClr val="FAC707"/>
                </a:solidFill>
              </a:rPr>
              <a:t> </a:t>
            </a:r>
            <a:r>
              <a:rPr dirty="0" spc="-445">
                <a:solidFill>
                  <a:srgbClr val="FAC707"/>
                </a:solidFill>
              </a:rPr>
              <a:t>s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4474629" y="2392292"/>
            <a:ext cx="11797665" cy="4772025"/>
          </a:xfrm>
          <a:prstGeom prst="rect">
            <a:avLst/>
          </a:prstGeom>
        </p:spPr>
        <p:txBody>
          <a:bodyPr wrap="square" lIns="0" tIns="222250" rIns="0" bIns="0" rtlCol="0" vert="horz">
            <a:spAutoFit/>
          </a:bodyPr>
          <a:lstStyle/>
          <a:p>
            <a:pPr marL="19685">
              <a:lnSpc>
                <a:spcPct val="100000"/>
              </a:lnSpc>
              <a:spcBef>
                <a:spcPts val="1750"/>
              </a:spcBef>
              <a:tabLst>
                <a:tab pos="2326640" algn="l"/>
                <a:tab pos="3901440" algn="l"/>
                <a:tab pos="6811009" algn="l"/>
              </a:tabLst>
            </a:pPr>
            <a:r>
              <a:rPr dirty="0" sz="4500" spc="165">
                <a:solidFill>
                  <a:srgbClr val="83CCA1"/>
                </a:solidFill>
                <a:latin typeface="Arial MT"/>
                <a:cs typeface="Arial MT"/>
              </a:rPr>
              <a:t>HEYES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270">
                <a:solidFill>
                  <a:srgbClr val="83CCA1"/>
                </a:solidFill>
                <a:latin typeface="Arial MT"/>
                <a:cs typeface="Arial MT"/>
              </a:rPr>
              <a:t>AND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250">
                <a:solidFill>
                  <a:srgbClr val="83CCA1"/>
                </a:solidFill>
                <a:latin typeface="Arial MT"/>
                <a:cs typeface="Arial MT"/>
              </a:rPr>
              <a:t>CATMUR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-405">
                <a:solidFill>
                  <a:srgbClr val="83CCA1"/>
                </a:solidFill>
                <a:latin typeface="Arial MT"/>
                <a:cs typeface="Arial MT"/>
              </a:rPr>
              <a:t>(</a:t>
            </a:r>
            <a:r>
              <a:rPr dirty="0" sz="4500" spc="-755">
                <a:solidFill>
                  <a:srgbClr val="83CCA1"/>
                </a:solidFill>
                <a:latin typeface="Arial MT"/>
                <a:cs typeface="Arial MT"/>
              </a:rPr>
              <a:t> </a:t>
            </a:r>
            <a:r>
              <a:rPr dirty="0" sz="4500" spc="345">
                <a:solidFill>
                  <a:srgbClr val="83CCA1"/>
                </a:solidFill>
                <a:latin typeface="Arial MT"/>
                <a:cs typeface="Arial MT"/>
              </a:rPr>
              <a:t>2022</a:t>
            </a:r>
            <a:r>
              <a:rPr dirty="0" sz="4500" spc="-750">
                <a:solidFill>
                  <a:srgbClr val="83CCA1"/>
                </a:solidFill>
                <a:latin typeface="Arial MT"/>
                <a:cs typeface="Arial MT"/>
              </a:rPr>
              <a:t> </a:t>
            </a:r>
            <a:r>
              <a:rPr dirty="0" sz="4500" spc="-455">
                <a:solidFill>
                  <a:srgbClr val="83CCA1"/>
                </a:solidFill>
                <a:latin typeface="Arial MT"/>
                <a:cs typeface="Arial MT"/>
              </a:rPr>
              <a:t>)</a:t>
            </a:r>
            <a:endParaRPr sz="4500">
              <a:latin typeface="Arial MT"/>
              <a:cs typeface="Arial MT"/>
            </a:endParaRPr>
          </a:p>
          <a:p>
            <a:pPr marL="20320" marR="5080">
              <a:lnSpc>
                <a:spcPts val="4950"/>
              </a:lnSpc>
              <a:spcBef>
                <a:spcPts val="2195"/>
              </a:spcBef>
            </a:pP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Young</a:t>
            </a:r>
            <a:r>
              <a:rPr dirty="0" sz="45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80">
                <a:solidFill>
                  <a:srgbClr val="F5F5F5"/>
                </a:solidFill>
                <a:latin typeface="Arial MT"/>
                <a:cs typeface="Arial MT"/>
              </a:rPr>
              <a:t>human</a:t>
            </a:r>
            <a:r>
              <a:rPr dirty="0" sz="45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55">
                <a:solidFill>
                  <a:srgbClr val="F5F5F5"/>
                </a:solidFill>
                <a:latin typeface="Arial MT"/>
                <a:cs typeface="Arial MT"/>
              </a:rPr>
              <a:t>infants</a:t>
            </a:r>
            <a:r>
              <a:rPr dirty="0" sz="45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develop</a:t>
            </a:r>
            <a:r>
              <a:rPr dirty="0" sz="45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60">
                <a:solidFill>
                  <a:srgbClr val="F5F5F5"/>
                </a:solidFill>
                <a:latin typeface="Arial MT"/>
                <a:cs typeface="Arial MT"/>
              </a:rPr>
              <a:t>imitation</a:t>
            </a:r>
            <a:r>
              <a:rPr dirty="0" sz="4500" spc="-23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-10">
                <a:solidFill>
                  <a:srgbClr val="F5F5F5"/>
                </a:solidFill>
                <a:latin typeface="Arial MT"/>
                <a:cs typeface="Arial MT"/>
              </a:rPr>
              <a:t>relying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on</a:t>
            </a:r>
            <a:r>
              <a:rPr dirty="0" sz="4500" spc="-1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general,</a:t>
            </a:r>
            <a:r>
              <a:rPr dirty="0" sz="4500" spc="-1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60">
                <a:solidFill>
                  <a:srgbClr val="F5F5F5"/>
                </a:solidFill>
                <a:latin typeface="Arial MT"/>
                <a:cs typeface="Arial MT"/>
              </a:rPr>
              <a:t>unrestricted</a:t>
            </a:r>
            <a:r>
              <a:rPr dirty="0" sz="4500" spc="-1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>
                <a:solidFill>
                  <a:srgbClr val="F5F5F5"/>
                </a:solidFill>
                <a:latin typeface="Arial MT"/>
                <a:cs typeface="Arial MT"/>
              </a:rPr>
              <a:t>associative</a:t>
            </a:r>
            <a:r>
              <a:rPr dirty="0" sz="4500" spc="-1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-10">
                <a:solidFill>
                  <a:srgbClr val="F5F5F5"/>
                </a:solidFill>
                <a:latin typeface="Arial MT"/>
                <a:cs typeface="Arial MT"/>
              </a:rPr>
              <a:t>learning</a:t>
            </a:r>
            <a:endParaRPr sz="4500">
              <a:latin typeface="Arial MT"/>
              <a:cs typeface="Arial MT"/>
            </a:endParaRPr>
          </a:p>
          <a:p>
            <a:pPr marL="20320">
              <a:lnSpc>
                <a:spcPct val="100000"/>
              </a:lnSpc>
              <a:spcBef>
                <a:spcPts val="4250"/>
              </a:spcBef>
              <a:tabLst>
                <a:tab pos="2726055" algn="l"/>
                <a:tab pos="3708400" algn="l"/>
                <a:tab pos="4882515" algn="l"/>
              </a:tabLst>
            </a:pPr>
            <a:r>
              <a:rPr dirty="0" sz="4500" spc="280">
                <a:solidFill>
                  <a:srgbClr val="83CCA1"/>
                </a:solidFill>
                <a:latin typeface="Arial MT"/>
                <a:cs typeface="Arial MT"/>
              </a:rPr>
              <a:t>HUANG,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-25">
                <a:solidFill>
                  <a:srgbClr val="83CCA1"/>
                </a:solidFill>
                <a:latin typeface="Arial MT"/>
                <a:cs typeface="Arial MT"/>
              </a:rPr>
              <a:t>ET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140">
                <a:solidFill>
                  <a:srgbClr val="83CCA1"/>
                </a:solidFill>
                <a:latin typeface="Arial MT"/>
                <a:cs typeface="Arial MT"/>
              </a:rPr>
              <a:t>AL.</a:t>
            </a:r>
            <a:r>
              <a:rPr dirty="0" sz="4500">
                <a:solidFill>
                  <a:srgbClr val="83CCA1"/>
                </a:solidFill>
                <a:latin typeface="Arial MT"/>
                <a:cs typeface="Arial MT"/>
              </a:rPr>
              <a:t>	</a:t>
            </a:r>
            <a:r>
              <a:rPr dirty="0" sz="4500" spc="-405">
                <a:solidFill>
                  <a:srgbClr val="83CCA1"/>
                </a:solidFill>
                <a:latin typeface="Arial MT"/>
                <a:cs typeface="Arial MT"/>
              </a:rPr>
              <a:t>(</a:t>
            </a:r>
            <a:r>
              <a:rPr dirty="0" sz="4500" spc="-755">
                <a:solidFill>
                  <a:srgbClr val="83CCA1"/>
                </a:solidFill>
                <a:latin typeface="Arial MT"/>
                <a:cs typeface="Arial MT"/>
              </a:rPr>
              <a:t> </a:t>
            </a:r>
            <a:r>
              <a:rPr dirty="0" sz="4500" spc="345">
                <a:solidFill>
                  <a:srgbClr val="83CCA1"/>
                </a:solidFill>
                <a:latin typeface="Arial MT"/>
                <a:cs typeface="Arial MT"/>
              </a:rPr>
              <a:t>2024</a:t>
            </a:r>
            <a:r>
              <a:rPr dirty="0" sz="4500" spc="-750">
                <a:solidFill>
                  <a:srgbClr val="83CCA1"/>
                </a:solidFill>
                <a:latin typeface="Arial MT"/>
                <a:cs typeface="Arial MT"/>
              </a:rPr>
              <a:t> </a:t>
            </a:r>
            <a:r>
              <a:rPr dirty="0" sz="4500" spc="-455">
                <a:solidFill>
                  <a:srgbClr val="83CCA1"/>
                </a:solidFill>
                <a:latin typeface="Arial MT"/>
                <a:cs typeface="Arial MT"/>
              </a:rPr>
              <a:t>)</a:t>
            </a:r>
            <a:endParaRPr sz="45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175"/>
              </a:spcBef>
            </a:pPr>
            <a:r>
              <a:rPr dirty="0" sz="4500" spc="50">
                <a:solidFill>
                  <a:srgbClr val="F5F5F5"/>
                </a:solidFill>
                <a:latin typeface="Arial MT"/>
                <a:cs typeface="Arial MT"/>
              </a:rPr>
              <a:t>Kinematic</a:t>
            </a:r>
            <a:r>
              <a:rPr dirty="0" sz="4500" spc="-2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4500" spc="45">
                <a:solidFill>
                  <a:srgbClr val="F5F5F5"/>
                </a:solidFill>
                <a:latin typeface="Arial MT"/>
                <a:cs typeface="Arial MT"/>
              </a:rPr>
              <a:t>information</a:t>
            </a:r>
            <a:endParaRPr sz="45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0" y="388873"/>
            <a:ext cx="1178560" cy="6857365"/>
            <a:chOff x="0" y="388873"/>
            <a:chExt cx="1178560" cy="6857365"/>
          </a:xfrm>
        </p:grpSpPr>
        <p:sp>
          <p:nvSpPr>
            <p:cNvPr id="8" name="object 8" descr=""/>
            <p:cNvSpPr/>
            <p:nvPr/>
          </p:nvSpPr>
          <p:spPr>
            <a:xfrm>
              <a:off x="0" y="6389536"/>
              <a:ext cx="663575" cy="856615"/>
            </a:xfrm>
            <a:custGeom>
              <a:avLst/>
              <a:gdLst/>
              <a:ahLst/>
              <a:cxnLst/>
              <a:rect l="l" t="t" r="r" b="b"/>
              <a:pathLst>
                <a:path w="663575" h="856615">
                  <a:moveTo>
                    <a:pt x="451850" y="356778"/>
                  </a:moveTo>
                  <a:lnTo>
                    <a:pt x="448546" y="342808"/>
                  </a:lnTo>
                  <a:lnTo>
                    <a:pt x="545819" y="349647"/>
                  </a:lnTo>
                  <a:lnTo>
                    <a:pt x="551299" y="333563"/>
                  </a:lnTo>
                  <a:lnTo>
                    <a:pt x="561013" y="319716"/>
                  </a:lnTo>
                  <a:lnTo>
                    <a:pt x="574384" y="309039"/>
                  </a:lnTo>
                  <a:lnTo>
                    <a:pt x="590838" y="302466"/>
                  </a:lnTo>
                  <a:lnTo>
                    <a:pt x="614566" y="301681"/>
                  </a:lnTo>
                  <a:lnTo>
                    <a:pt x="636009" y="309776"/>
                  </a:lnTo>
                  <a:lnTo>
                    <a:pt x="652852" y="325321"/>
                  </a:lnTo>
                  <a:lnTo>
                    <a:pt x="662876" y="346863"/>
                  </a:lnTo>
                  <a:lnTo>
                    <a:pt x="663565" y="370614"/>
                  </a:lnTo>
                  <a:lnTo>
                    <a:pt x="655471" y="392057"/>
                  </a:lnTo>
                  <a:lnTo>
                    <a:pt x="639926" y="408900"/>
                  </a:lnTo>
                  <a:lnTo>
                    <a:pt x="618361" y="418829"/>
                  </a:lnTo>
                  <a:lnTo>
                    <a:pt x="594633" y="419614"/>
                  </a:lnTo>
                  <a:lnTo>
                    <a:pt x="573190" y="411519"/>
                  </a:lnTo>
                  <a:lnTo>
                    <a:pt x="556346" y="395974"/>
                  </a:lnTo>
                  <a:lnTo>
                    <a:pt x="548621" y="379195"/>
                  </a:lnTo>
                  <a:lnTo>
                    <a:pt x="544865" y="363316"/>
                  </a:lnTo>
                  <a:lnTo>
                    <a:pt x="451850" y="356778"/>
                  </a:lnTo>
                  <a:close/>
                </a:path>
                <a:path w="663575" h="856615">
                  <a:moveTo>
                    <a:pt x="546417" y="374409"/>
                  </a:moveTo>
                  <a:lnTo>
                    <a:pt x="545540" y="370701"/>
                  </a:lnTo>
                  <a:lnTo>
                    <a:pt x="545033" y="366991"/>
                  </a:lnTo>
                  <a:lnTo>
                    <a:pt x="544865" y="363316"/>
                  </a:lnTo>
                  <a:lnTo>
                    <a:pt x="548621" y="379195"/>
                  </a:lnTo>
                  <a:lnTo>
                    <a:pt x="546417" y="374409"/>
                  </a:lnTo>
                  <a:close/>
                </a:path>
                <a:path w="663575" h="856615">
                  <a:moveTo>
                    <a:pt x="148547" y="135388"/>
                  </a:moveTo>
                  <a:lnTo>
                    <a:pt x="140708" y="102250"/>
                  </a:lnTo>
                  <a:lnTo>
                    <a:pt x="234627" y="226704"/>
                  </a:lnTo>
                  <a:lnTo>
                    <a:pt x="244822" y="220428"/>
                  </a:lnTo>
                  <a:lnTo>
                    <a:pt x="323783" y="203590"/>
                  </a:lnTo>
                  <a:lnTo>
                    <a:pt x="364848" y="213858"/>
                  </a:lnTo>
                  <a:lnTo>
                    <a:pt x="400553" y="235919"/>
                  </a:lnTo>
                  <a:lnTo>
                    <a:pt x="428103" y="268000"/>
                  </a:lnTo>
                  <a:lnTo>
                    <a:pt x="444863" y="308522"/>
                  </a:lnTo>
                  <a:lnTo>
                    <a:pt x="448546" y="342808"/>
                  </a:lnTo>
                  <a:lnTo>
                    <a:pt x="451850" y="356778"/>
                  </a:lnTo>
                  <a:lnTo>
                    <a:pt x="447584" y="356478"/>
                  </a:lnTo>
                  <a:lnTo>
                    <a:pt x="437775" y="393286"/>
                  </a:lnTo>
                  <a:lnTo>
                    <a:pt x="418432" y="425730"/>
                  </a:lnTo>
                  <a:lnTo>
                    <a:pt x="390777" y="451829"/>
                  </a:lnTo>
                  <a:lnTo>
                    <a:pt x="356035" y="469600"/>
                  </a:lnTo>
                  <a:lnTo>
                    <a:pt x="447172" y="854909"/>
                  </a:lnTo>
                  <a:lnTo>
                    <a:pt x="447035" y="854942"/>
                  </a:lnTo>
                  <a:lnTo>
                    <a:pt x="420414" y="742393"/>
                  </a:lnTo>
                  <a:lnTo>
                    <a:pt x="342883" y="473386"/>
                  </a:lnTo>
                  <a:lnTo>
                    <a:pt x="306145" y="476849"/>
                  </a:lnTo>
                  <a:lnTo>
                    <a:pt x="305487" y="476911"/>
                  </a:lnTo>
                  <a:lnTo>
                    <a:pt x="279829" y="472300"/>
                  </a:lnTo>
                  <a:lnTo>
                    <a:pt x="223693" y="234967"/>
                  </a:lnTo>
                  <a:lnTo>
                    <a:pt x="148547" y="135388"/>
                  </a:lnTo>
                  <a:close/>
                </a:path>
                <a:path w="663575" h="856615">
                  <a:moveTo>
                    <a:pt x="447172" y="854909"/>
                  </a:moveTo>
                  <a:lnTo>
                    <a:pt x="356035" y="469600"/>
                  </a:lnTo>
                  <a:lnTo>
                    <a:pt x="433566" y="738606"/>
                  </a:lnTo>
                  <a:lnTo>
                    <a:pt x="456169" y="739146"/>
                  </a:lnTo>
                  <a:lnTo>
                    <a:pt x="476410" y="747700"/>
                  </a:lnTo>
                  <a:lnTo>
                    <a:pt x="492242" y="763008"/>
                  </a:lnTo>
                  <a:lnTo>
                    <a:pt x="501621" y="783808"/>
                  </a:lnTo>
                  <a:lnTo>
                    <a:pt x="502405" y="807536"/>
                  </a:lnTo>
                  <a:lnTo>
                    <a:pt x="494310" y="828979"/>
                  </a:lnTo>
                  <a:lnTo>
                    <a:pt x="478766" y="845823"/>
                  </a:lnTo>
                  <a:lnTo>
                    <a:pt x="471557" y="849141"/>
                  </a:lnTo>
                  <a:lnTo>
                    <a:pt x="447172" y="854909"/>
                  </a:lnTo>
                  <a:close/>
                </a:path>
                <a:path w="663575" h="856615">
                  <a:moveTo>
                    <a:pt x="385260" y="811333"/>
                  </a:moveTo>
                  <a:lnTo>
                    <a:pt x="384131" y="789916"/>
                  </a:lnTo>
                  <a:lnTo>
                    <a:pt x="390308" y="770162"/>
                  </a:lnTo>
                  <a:lnTo>
                    <a:pt x="402750" y="753759"/>
                  </a:lnTo>
                  <a:lnTo>
                    <a:pt x="420414" y="742393"/>
                  </a:lnTo>
                  <a:lnTo>
                    <a:pt x="447035" y="854942"/>
                  </a:lnTo>
                  <a:lnTo>
                    <a:pt x="441403" y="856274"/>
                  </a:lnTo>
                  <a:lnTo>
                    <a:pt x="433736" y="856527"/>
                  </a:lnTo>
                  <a:lnTo>
                    <a:pt x="433509" y="856535"/>
                  </a:lnTo>
                  <a:lnTo>
                    <a:pt x="412029" y="848441"/>
                  </a:lnTo>
                  <a:lnTo>
                    <a:pt x="395186" y="832897"/>
                  </a:lnTo>
                  <a:lnTo>
                    <a:pt x="385260" y="811333"/>
                  </a:lnTo>
                  <a:close/>
                </a:path>
                <a:path w="663575" h="856615">
                  <a:moveTo>
                    <a:pt x="0" y="340221"/>
                  </a:moveTo>
                  <a:lnTo>
                    <a:pt x="0" y="326535"/>
                  </a:lnTo>
                  <a:lnTo>
                    <a:pt x="171412" y="330204"/>
                  </a:lnTo>
                  <a:lnTo>
                    <a:pt x="174938" y="330191"/>
                  </a:lnTo>
                  <a:lnTo>
                    <a:pt x="179693" y="302994"/>
                  </a:lnTo>
                  <a:lnTo>
                    <a:pt x="189720" y="277518"/>
                  </a:lnTo>
                  <a:lnTo>
                    <a:pt x="204541" y="254595"/>
                  </a:lnTo>
                  <a:lnTo>
                    <a:pt x="223693" y="234967"/>
                  </a:lnTo>
                  <a:lnTo>
                    <a:pt x="279829" y="472300"/>
                  </a:lnTo>
                  <a:lnTo>
                    <a:pt x="269754" y="470490"/>
                  </a:lnTo>
                  <a:lnTo>
                    <a:pt x="237366" y="455162"/>
                  </a:lnTo>
                  <a:lnTo>
                    <a:pt x="210009" y="431968"/>
                  </a:lnTo>
                  <a:lnTo>
                    <a:pt x="204826" y="436207"/>
                  </a:lnTo>
                  <a:lnTo>
                    <a:pt x="201312" y="421352"/>
                  </a:lnTo>
                  <a:lnTo>
                    <a:pt x="193837" y="410095"/>
                  </a:lnTo>
                  <a:lnTo>
                    <a:pt x="187451" y="398012"/>
                  </a:lnTo>
                  <a:lnTo>
                    <a:pt x="174666" y="343959"/>
                  </a:lnTo>
                  <a:lnTo>
                    <a:pt x="0" y="340221"/>
                  </a:lnTo>
                  <a:close/>
                </a:path>
                <a:path w="663575" h="856615">
                  <a:moveTo>
                    <a:pt x="41276" y="72727"/>
                  </a:moveTo>
                  <a:lnTo>
                    <a:pt x="48587" y="27556"/>
                  </a:lnTo>
                  <a:lnTo>
                    <a:pt x="85695" y="779"/>
                  </a:lnTo>
                  <a:lnTo>
                    <a:pt x="109425" y="0"/>
                  </a:lnTo>
                  <a:lnTo>
                    <a:pt x="130869" y="8096"/>
                  </a:lnTo>
                  <a:lnTo>
                    <a:pt x="147711" y="23639"/>
                  </a:lnTo>
                  <a:lnTo>
                    <a:pt x="157640" y="45204"/>
                  </a:lnTo>
                  <a:lnTo>
                    <a:pt x="159219" y="61160"/>
                  </a:lnTo>
                  <a:lnTo>
                    <a:pt x="156641" y="76444"/>
                  </a:lnTo>
                  <a:lnTo>
                    <a:pt x="150329" y="90369"/>
                  </a:lnTo>
                  <a:lnTo>
                    <a:pt x="140708" y="102250"/>
                  </a:lnTo>
                  <a:lnTo>
                    <a:pt x="148547" y="135388"/>
                  </a:lnTo>
                  <a:lnTo>
                    <a:pt x="129774" y="110512"/>
                  </a:lnTo>
                  <a:lnTo>
                    <a:pt x="124745" y="113466"/>
                  </a:lnTo>
                  <a:lnTo>
                    <a:pt x="119390" y="115654"/>
                  </a:lnTo>
                  <a:lnTo>
                    <a:pt x="113220" y="117148"/>
                  </a:lnTo>
                  <a:lnTo>
                    <a:pt x="89492" y="117932"/>
                  </a:lnTo>
                  <a:lnTo>
                    <a:pt x="68048" y="109837"/>
                  </a:lnTo>
                  <a:lnTo>
                    <a:pt x="51205" y="94293"/>
                  </a:lnTo>
                  <a:lnTo>
                    <a:pt x="41276" y="72727"/>
                  </a:lnTo>
                  <a:close/>
                </a:path>
                <a:path w="663575" h="856615">
                  <a:moveTo>
                    <a:pt x="0" y="603705"/>
                  </a:moveTo>
                  <a:lnTo>
                    <a:pt x="0" y="585978"/>
                  </a:lnTo>
                  <a:lnTo>
                    <a:pt x="201312" y="421352"/>
                  </a:lnTo>
                  <a:lnTo>
                    <a:pt x="204826" y="436207"/>
                  </a:lnTo>
                  <a:lnTo>
                    <a:pt x="0" y="603705"/>
                  </a:lnTo>
                  <a:close/>
                </a:path>
                <a:path w="663575" h="856615">
                  <a:moveTo>
                    <a:pt x="178287" y="371575"/>
                  </a:moveTo>
                  <a:lnTo>
                    <a:pt x="176833" y="364646"/>
                  </a:lnTo>
                  <a:lnTo>
                    <a:pt x="175738" y="357669"/>
                  </a:lnTo>
                  <a:lnTo>
                    <a:pt x="175014" y="350826"/>
                  </a:lnTo>
                  <a:lnTo>
                    <a:pt x="174630" y="343808"/>
                  </a:lnTo>
                  <a:lnTo>
                    <a:pt x="187451" y="398012"/>
                  </a:lnTo>
                  <a:lnTo>
                    <a:pt x="182239" y="385154"/>
                  </a:lnTo>
                  <a:lnTo>
                    <a:pt x="178287" y="371575"/>
                  </a:lnTo>
                  <a:close/>
                </a:path>
                <a:path w="663575" h="856615">
                  <a:moveTo>
                    <a:pt x="0" y="658515"/>
                  </a:moveTo>
                  <a:lnTo>
                    <a:pt x="0" y="618659"/>
                  </a:lnTo>
                  <a:lnTo>
                    <a:pt x="612" y="620077"/>
                  </a:lnTo>
                  <a:lnTo>
                    <a:pt x="2213" y="626845"/>
                  </a:lnTo>
                  <a:lnTo>
                    <a:pt x="2998" y="650574"/>
                  </a:lnTo>
                  <a:lnTo>
                    <a:pt x="0" y="658515"/>
                  </a:lnTo>
                  <a:close/>
                </a:path>
              </a:pathLst>
            </a:custGeom>
            <a:solidFill>
              <a:srgbClr val="BA9CD5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47725" y="388873"/>
              <a:ext cx="631190" cy="727075"/>
            </a:xfrm>
            <a:custGeom>
              <a:avLst/>
              <a:gdLst/>
              <a:ahLst/>
              <a:cxnLst/>
              <a:rect l="l" t="t" r="r" b="b"/>
              <a:pathLst>
                <a:path w="631190" h="727075">
                  <a:moveTo>
                    <a:pt x="610970" y="554064"/>
                  </a:moveTo>
                  <a:lnTo>
                    <a:pt x="592228" y="563647"/>
                  </a:lnTo>
                  <a:lnTo>
                    <a:pt x="571970" y="565243"/>
                  </a:lnTo>
                  <a:lnTo>
                    <a:pt x="552590" y="559127"/>
                  </a:lnTo>
                  <a:lnTo>
                    <a:pt x="536487" y="545571"/>
                  </a:lnTo>
                  <a:lnTo>
                    <a:pt x="529410" y="533853"/>
                  </a:lnTo>
                  <a:lnTo>
                    <a:pt x="525657" y="521158"/>
                  </a:lnTo>
                  <a:lnTo>
                    <a:pt x="525156" y="508116"/>
                  </a:lnTo>
                  <a:lnTo>
                    <a:pt x="527835" y="495361"/>
                  </a:lnTo>
                  <a:lnTo>
                    <a:pt x="304983" y="388887"/>
                  </a:lnTo>
                  <a:lnTo>
                    <a:pt x="273734" y="426142"/>
                  </a:lnTo>
                  <a:lnTo>
                    <a:pt x="252953" y="439490"/>
                  </a:lnTo>
                  <a:lnTo>
                    <a:pt x="334593" y="623187"/>
                  </a:lnTo>
                  <a:lnTo>
                    <a:pt x="350141" y="620776"/>
                  </a:lnTo>
                  <a:lnTo>
                    <a:pt x="365609" y="622988"/>
                  </a:lnTo>
                  <a:lnTo>
                    <a:pt x="379904" y="629699"/>
                  </a:lnTo>
                  <a:lnTo>
                    <a:pt x="391928" y="640786"/>
                  </a:lnTo>
                  <a:lnTo>
                    <a:pt x="401511" y="659528"/>
                  </a:lnTo>
                  <a:lnTo>
                    <a:pt x="403107" y="679786"/>
                  </a:lnTo>
                  <a:lnTo>
                    <a:pt x="396991" y="699165"/>
                  </a:lnTo>
                  <a:lnTo>
                    <a:pt x="383435" y="715269"/>
                  </a:lnTo>
                  <a:lnTo>
                    <a:pt x="364693" y="724851"/>
                  </a:lnTo>
                  <a:lnTo>
                    <a:pt x="344435" y="726448"/>
                  </a:lnTo>
                  <a:lnTo>
                    <a:pt x="325056" y="720331"/>
                  </a:lnTo>
                  <a:lnTo>
                    <a:pt x="308952" y="706776"/>
                  </a:lnTo>
                  <a:lnTo>
                    <a:pt x="299370" y="688034"/>
                  </a:lnTo>
                  <a:lnTo>
                    <a:pt x="297773" y="667775"/>
                  </a:lnTo>
                  <a:lnTo>
                    <a:pt x="303889" y="648396"/>
                  </a:lnTo>
                  <a:lnTo>
                    <a:pt x="317445" y="632293"/>
                  </a:lnTo>
                  <a:lnTo>
                    <a:pt x="319394" y="630743"/>
                  </a:lnTo>
                  <a:lnTo>
                    <a:pt x="321424" y="629353"/>
                  </a:lnTo>
                  <a:lnTo>
                    <a:pt x="323509" y="628119"/>
                  </a:lnTo>
                  <a:lnTo>
                    <a:pt x="241871" y="444424"/>
                  </a:lnTo>
                  <a:lnTo>
                    <a:pt x="218180" y="450891"/>
                  </a:lnTo>
                  <a:lnTo>
                    <a:pt x="193957" y="452459"/>
                  </a:lnTo>
                  <a:lnTo>
                    <a:pt x="169973" y="449218"/>
                  </a:lnTo>
                  <a:lnTo>
                    <a:pt x="146998" y="441258"/>
                  </a:lnTo>
                  <a:lnTo>
                    <a:pt x="82584" y="563571"/>
                  </a:lnTo>
                  <a:lnTo>
                    <a:pt x="105333" y="613350"/>
                  </a:lnTo>
                  <a:lnTo>
                    <a:pt x="99217" y="632729"/>
                  </a:lnTo>
                  <a:lnTo>
                    <a:pt x="85661" y="648832"/>
                  </a:lnTo>
                  <a:lnTo>
                    <a:pt x="66920" y="658415"/>
                  </a:lnTo>
                  <a:lnTo>
                    <a:pt x="46661" y="660011"/>
                  </a:lnTo>
                  <a:lnTo>
                    <a:pt x="27282" y="653895"/>
                  </a:lnTo>
                  <a:lnTo>
                    <a:pt x="11175" y="640342"/>
                  </a:lnTo>
                  <a:lnTo>
                    <a:pt x="1596" y="621598"/>
                  </a:lnTo>
                  <a:lnTo>
                    <a:pt x="0" y="601339"/>
                  </a:lnTo>
                  <a:lnTo>
                    <a:pt x="6116" y="581960"/>
                  </a:lnTo>
                  <a:lnTo>
                    <a:pt x="19671" y="565857"/>
                  </a:lnTo>
                  <a:lnTo>
                    <a:pt x="31877" y="558569"/>
                  </a:lnTo>
                  <a:lnTo>
                    <a:pt x="45113" y="554870"/>
                  </a:lnTo>
                  <a:lnTo>
                    <a:pt x="58667" y="554680"/>
                  </a:lnTo>
                  <a:lnTo>
                    <a:pt x="71829" y="557916"/>
                  </a:lnTo>
                  <a:lnTo>
                    <a:pt x="136243" y="435603"/>
                  </a:lnTo>
                  <a:lnTo>
                    <a:pt x="103102" y="406688"/>
                  </a:lnTo>
                  <a:lnTo>
                    <a:pt x="81150" y="363753"/>
                  </a:lnTo>
                  <a:lnTo>
                    <a:pt x="77493" y="317342"/>
                  </a:lnTo>
                  <a:lnTo>
                    <a:pt x="91504" y="272946"/>
                  </a:lnTo>
                  <a:lnTo>
                    <a:pt x="122559" y="236055"/>
                  </a:lnTo>
                  <a:lnTo>
                    <a:pt x="148677" y="220164"/>
                  </a:lnTo>
                  <a:lnTo>
                    <a:pt x="117461" y="139539"/>
                  </a:lnTo>
                  <a:lnTo>
                    <a:pt x="74102" y="131943"/>
                  </a:lnTo>
                  <a:lnTo>
                    <a:pt x="51440" y="82222"/>
                  </a:lnTo>
                  <a:lnTo>
                    <a:pt x="57557" y="62843"/>
                  </a:lnTo>
                  <a:lnTo>
                    <a:pt x="71056" y="46668"/>
                  </a:lnTo>
                  <a:lnTo>
                    <a:pt x="89854" y="37157"/>
                  </a:lnTo>
                  <a:lnTo>
                    <a:pt x="110113" y="35560"/>
                  </a:lnTo>
                  <a:lnTo>
                    <a:pt x="129492" y="41677"/>
                  </a:lnTo>
                  <a:lnTo>
                    <a:pt x="145595" y="55232"/>
                  </a:lnTo>
                  <a:lnTo>
                    <a:pt x="155178" y="73974"/>
                  </a:lnTo>
                  <a:lnTo>
                    <a:pt x="156774" y="94233"/>
                  </a:lnTo>
                  <a:lnTo>
                    <a:pt x="150658" y="113612"/>
                  </a:lnTo>
                  <a:lnTo>
                    <a:pt x="137102" y="129715"/>
                  </a:lnTo>
                  <a:lnTo>
                    <a:pt x="134458" y="131818"/>
                  </a:lnTo>
                  <a:lnTo>
                    <a:pt x="131673" y="133625"/>
                  </a:lnTo>
                  <a:lnTo>
                    <a:pt x="128788" y="135147"/>
                  </a:lnTo>
                  <a:lnTo>
                    <a:pt x="160008" y="215777"/>
                  </a:lnTo>
                  <a:lnTo>
                    <a:pt x="193241" y="209758"/>
                  </a:lnTo>
                  <a:lnTo>
                    <a:pt x="226571" y="213035"/>
                  </a:lnTo>
                  <a:lnTo>
                    <a:pt x="257945" y="225376"/>
                  </a:lnTo>
                  <a:lnTo>
                    <a:pt x="285312" y="246544"/>
                  </a:lnTo>
                  <a:lnTo>
                    <a:pt x="471886" y="82836"/>
                  </a:lnTo>
                  <a:lnTo>
                    <a:pt x="463790" y="64498"/>
                  </a:lnTo>
                  <a:lnTo>
                    <a:pt x="463016" y="45030"/>
                  </a:lnTo>
                  <a:lnTo>
                    <a:pt x="469324" y="26552"/>
                  </a:lnTo>
                  <a:lnTo>
                    <a:pt x="482474" y="11179"/>
                  </a:lnTo>
                  <a:lnTo>
                    <a:pt x="501215" y="1596"/>
                  </a:lnTo>
                  <a:lnTo>
                    <a:pt x="521474" y="0"/>
                  </a:lnTo>
                  <a:lnTo>
                    <a:pt x="540853" y="6116"/>
                  </a:lnTo>
                  <a:lnTo>
                    <a:pt x="541989" y="7072"/>
                  </a:lnTo>
                  <a:lnTo>
                    <a:pt x="565863" y="37091"/>
                  </a:lnTo>
                  <a:lnTo>
                    <a:pt x="566539" y="38413"/>
                  </a:lnTo>
                  <a:lnTo>
                    <a:pt x="568135" y="58672"/>
                  </a:lnTo>
                  <a:lnTo>
                    <a:pt x="562019" y="78051"/>
                  </a:lnTo>
                  <a:lnTo>
                    <a:pt x="548464" y="94151"/>
                  </a:lnTo>
                  <a:lnTo>
                    <a:pt x="531706" y="103138"/>
                  </a:lnTo>
                  <a:lnTo>
                    <a:pt x="513527" y="105635"/>
                  </a:lnTo>
                  <a:lnTo>
                    <a:pt x="495671" y="101842"/>
                  </a:lnTo>
                  <a:lnTo>
                    <a:pt x="479887" y="91959"/>
                  </a:lnTo>
                  <a:lnTo>
                    <a:pt x="293313" y="255668"/>
                  </a:lnTo>
                  <a:lnTo>
                    <a:pt x="310251" y="284341"/>
                  </a:lnTo>
                  <a:lnTo>
                    <a:pt x="318583" y="315434"/>
                  </a:lnTo>
                  <a:lnTo>
                    <a:pt x="318505" y="347202"/>
                  </a:lnTo>
                  <a:lnTo>
                    <a:pt x="310219" y="377903"/>
                  </a:lnTo>
                  <a:lnTo>
                    <a:pt x="533073" y="484379"/>
                  </a:lnTo>
                  <a:lnTo>
                    <a:pt x="563722" y="461506"/>
                  </a:lnTo>
                  <a:lnTo>
                    <a:pt x="583980" y="459910"/>
                  </a:lnTo>
                  <a:lnTo>
                    <a:pt x="603359" y="466026"/>
                  </a:lnTo>
                  <a:lnTo>
                    <a:pt x="619463" y="479582"/>
                  </a:lnTo>
                  <a:lnTo>
                    <a:pt x="629045" y="498323"/>
                  </a:lnTo>
                  <a:lnTo>
                    <a:pt x="630642" y="518582"/>
                  </a:lnTo>
                  <a:lnTo>
                    <a:pt x="624526" y="537961"/>
                  </a:lnTo>
                  <a:lnTo>
                    <a:pt x="610970" y="554064"/>
                  </a:lnTo>
                  <a:close/>
                </a:path>
              </a:pathLst>
            </a:custGeom>
            <a:solidFill>
              <a:srgbClr val="83CCA1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709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98522" y="575253"/>
            <a:ext cx="4069079" cy="1244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695">
                <a:solidFill>
                  <a:srgbClr val="C70D8C"/>
                </a:solidFill>
              </a:rPr>
              <a:t>Conclusion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Mirror</a:t>
            </a:r>
            <a:r>
              <a:rPr dirty="0" spc="-145"/>
              <a:t> </a:t>
            </a:r>
            <a:r>
              <a:rPr dirty="0"/>
              <a:t>neurons</a:t>
            </a:r>
            <a:r>
              <a:rPr dirty="0" spc="-140"/>
              <a:t> </a:t>
            </a:r>
            <a:r>
              <a:rPr dirty="0"/>
              <a:t>identify</a:t>
            </a:r>
            <a:r>
              <a:rPr dirty="0" spc="-140"/>
              <a:t> </a:t>
            </a:r>
            <a:r>
              <a:rPr dirty="0" spc="50"/>
              <a:t>actions</a:t>
            </a:r>
          </a:p>
          <a:p>
            <a:pPr>
              <a:lnSpc>
                <a:spcPct val="100000"/>
              </a:lnSpc>
              <a:spcBef>
                <a:spcPts val="140"/>
              </a:spcBef>
            </a:pPr>
          </a:p>
          <a:p>
            <a:pPr marL="12700" marR="5080">
              <a:lnSpc>
                <a:spcPts val="4950"/>
              </a:lnSpc>
            </a:pPr>
            <a:r>
              <a:rPr dirty="0" spc="55"/>
              <a:t>Action</a:t>
            </a:r>
            <a:r>
              <a:rPr dirty="0" spc="-290"/>
              <a:t> </a:t>
            </a:r>
            <a:r>
              <a:rPr dirty="0" spc="65"/>
              <a:t>understanding</a:t>
            </a:r>
            <a:r>
              <a:rPr dirty="0" spc="-275"/>
              <a:t> </a:t>
            </a:r>
            <a:r>
              <a:rPr dirty="0" spc="-45"/>
              <a:t>involves</a:t>
            </a:r>
            <a:r>
              <a:rPr dirty="0" spc="-280"/>
              <a:t> </a:t>
            </a:r>
            <a:r>
              <a:rPr dirty="0" spc="175"/>
              <a:t>a</a:t>
            </a:r>
            <a:r>
              <a:rPr dirty="0" spc="-275"/>
              <a:t> </a:t>
            </a:r>
            <a:r>
              <a:rPr dirty="0" spc="55"/>
              <a:t>chain </a:t>
            </a:r>
            <a:r>
              <a:rPr dirty="0" spc="75"/>
              <a:t>of</a:t>
            </a:r>
            <a:r>
              <a:rPr dirty="0" spc="-265"/>
              <a:t> </a:t>
            </a:r>
            <a:r>
              <a:rPr dirty="0"/>
              <a:t>events</a:t>
            </a:r>
            <a:r>
              <a:rPr dirty="0" spc="-265"/>
              <a:t> </a:t>
            </a:r>
            <a:r>
              <a:rPr dirty="0"/>
              <a:t>linked</a:t>
            </a:r>
            <a:r>
              <a:rPr dirty="0" spc="-260"/>
              <a:t> </a:t>
            </a:r>
            <a:r>
              <a:rPr dirty="0" spc="114"/>
              <a:t>to</a:t>
            </a:r>
            <a:r>
              <a:rPr dirty="0" spc="-265"/>
              <a:t> </a:t>
            </a:r>
            <a:r>
              <a:rPr dirty="0" spc="40"/>
              <a:t>developmental </a:t>
            </a:r>
            <a:r>
              <a:rPr dirty="0" spc="95"/>
              <a:t>factors</a:t>
            </a:r>
            <a:r>
              <a:rPr dirty="0" spc="-250"/>
              <a:t> </a:t>
            </a:r>
            <a:r>
              <a:rPr dirty="0" spc="125"/>
              <a:t>and</a:t>
            </a:r>
            <a:r>
              <a:rPr dirty="0" spc="-250"/>
              <a:t> </a:t>
            </a:r>
            <a:r>
              <a:rPr dirty="0"/>
              <a:t>social</a:t>
            </a:r>
            <a:r>
              <a:rPr dirty="0" spc="-250"/>
              <a:t> </a:t>
            </a:r>
            <a:r>
              <a:rPr dirty="0" spc="-10"/>
              <a:t>stimuli</a:t>
            </a:r>
          </a:p>
          <a:p>
            <a:pPr marL="2381250">
              <a:lnSpc>
                <a:spcPct val="100000"/>
              </a:lnSpc>
              <a:spcBef>
                <a:spcPts val="1864"/>
              </a:spcBef>
            </a:pPr>
            <a:r>
              <a:rPr dirty="0"/>
              <a:t>It</a:t>
            </a:r>
            <a:r>
              <a:rPr dirty="0" spc="-235"/>
              <a:t> </a:t>
            </a:r>
            <a:r>
              <a:rPr dirty="0"/>
              <a:t>requires</a:t>
            </a:r>
            <a:r>
              <a:rPr dirty="0" spc="-220"/>
              <a:t> </a:t>
            </a:r>
            <a:r>
              <a:rPr dirty="0" u="heavy" spc="70">
                <a:uFill>
                  <a:solidFill>
                    <a:srgbClr val="F5F5F5"/>
                  </a:solidFill>
                </a:uFill>
              </a:rPr>
              <a:t>context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779" y="34169"/>
            <a:ext cx="5135880" cy="15119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750" spc="-869">
                <a:solidFill>
                  <a:srgbClr val="C70D8C"/>
                </a:solidFill>
              </a:rPr>
              <a:t>References</a:t>
            </a:r>
            <a:endParaRPr sz="975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1837280"/>
            <a:ext cx="76200" cy="76199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3037430"/>
            <a:ext cx="76200" cy="7619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3837530"/>
            <a:ext cx="76200" cy="76199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4637630"/>
            <a:ext cx="76200" cy="76199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5437729"/>
            <a:ext cx="76200" cy="7619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6237829"/>
            <a:ext cx="76200" cy="76199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7437980"/>
            <a:ext cx="76200" cy="76199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8638129"/>
            <a:ext cx="76200" cy="76199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894382" y="1597237"/>
            <a:ext cx="16963390" cy="72263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4100"/>
              </a:lnSpc>
              <a:spcBef>
                <a:spcPts val="100"/>
              </a:spcBef>
            </a:pP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Bonini,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5">
                <a:solidFill>
                  <a:srgbClr val="F5F5F5"/>
                </a:solidFill>
                <a:latin typeface="Arial MT"/>
                <a:cs typeface="Arial MT"/>
              </a:rPr>
              <a:t>Rozzi,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">
                <a:solidFill>
                  <a:srgbClr val="F5F5F5"/>
                </a:solidFill>
                <a:latin typeface="Arial MT"/>
                <a:cs typeface="Arial MT"/>
              </a:rPr>
              <a:t>S.,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Serventi,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">
                <a:solidFill>
                  <a:srgbClr val="F5F5F5"/>
                </a:solidFill>
                <a:latin typeface="Arial MT"/>
                <a:cs typeface="Arial MT"/>
              </a:rPr>
              <a:t>F.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5">
                <a:solidFill>
                  <a:srgbClr val="F5F5F5"/>
                </a:solidFill>
                <a:latin typeface="Arial MT"/>
                <a:cs typeface="Arial MT"/>
              </a:rPr>
              <a:t>U.,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Simone,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Ferrari,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P.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">
                <a:solidFill>
                  <a:srgbClr val="F5F5F5"/>
                </a:solidFill>
                <a:latin typeface="Arial MT"/>
                <a:cs typeface="Arial MT"/>
              </a:rPr>
              <a:t>F.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0">
                <a:solidFill>
                  <a:srgbClr val="F5F5F5"/>
                </a:solidFill>
                <a:latin typeface="Arial MT"/>
                <a:cs typeface="Arial MT"/>
              </a:rPr>
              <a:t>Fogassi,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2010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Ventral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Premotor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Inferior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Parietal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Cortices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Make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Distinct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4">
                <a:solidFill>
                  <a:srgbClr val="F5F5F5"/>
                </a:solidFill>
                <a:latin typeface="Arial MT"/>
                <a:cs typeface="Arial MT"/>
              </a:rPr>
              <a:t>Contribution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85">
                <a:solidFill>
                  <a:srgbClr val="F5F5F5"/>
                </a:solidFill>
                <a:latin typeface="Arial MT"/>
                <a:cs typeface="Arial MT"/>
              </a:rPr>
              <a:t>to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Action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Organization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Intention</a:t>
            </a:r>
            <a:r>
              <a:rPr dirty="0" sz="2300" spc="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Understanding’.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Cerebral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0">
                <a:solidFill>
                  <a:srgbClr val="F5F5F5"/>
                </a:solidFill>
                <a:latin typeface="Arial MT"/>
                <a:cs typeface="Arial MT"/>
              </a:rPr>
              <a:t>Cortex,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20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6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1372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1385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u="heavy" sz="2300" spc="285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3"/>
              </a:rPr>
              <a:t>https://doi</a:t>
            </a:r>
            <a:r>
              <a:rPr dirty="0" u="heavy" sz="2300" spc="-385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3"/>
              </a:rPr>
              <a:t> </a:t>
            </a:r>
            <a:r>
              <a:rPr dirty="0" u="heavy" sz="2300" spc="20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3"/>
              </a:rPr>
              <a:t>.or</a:t>
            </a:r>
            <a:r>
              <a:rPr dirty="0" sz="2300" spc="200">
                <a:solidFill>
                  <a:srgbClr val="F5F5F5"/>
                </a:solidFill>
                <a:latin typeface="Arial MT"/>
                <a:cs typeface="Arial MT"/>
                <a:hlinkClick r:id="rId3"/>
              </a:rPr>
              <a:t>g</a:t>
            </a:r>
            <a:r>
              <a:rPr dirty="0" u="heavy" sz="2300" spc="-195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3"/>
              </a:rPr>
              <a:t> </a:t>
            </a:r>
            <a:r>
              <a:rPr dirty="0" u="heavy" sz="2300" spc="28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3"/>
              </a:rPr>
              <a:t>/10.1093/cercor/bhp200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</a:pP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Chouinard,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P.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2006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Different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0">
                <a:solidFill>
                  <a:srgbClr val="F5F5F5"/>
                </a:solidFill>
                <a:latin typeface="Arial MT"/>
                <a:cs typeface="Arial MT"/>
              </a:rPr>
              <a:t>Roles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95">
                <a:solidFill>
                  <a:srgbClr val="F5F5F5"/>
                </a:solidFill>
                <a:latin typeface="Arial MT"/>
                <a:cs typeface="Arial MT"/>
              </a:rPr>
              <a:t>PMv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35">
                <a:solidFill>
                  <a:srgbClr val="F5F5F5"/>
                </a:solidFill>
                <a:latin typeface="Arial MT"/>
                <a:cs typeface="Arial MT"/>
              </a:rPr>
              <a:t>PMd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during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Object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Lifting’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Journal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Neuroscience,</a:t>
            </a:r>
            <a:r>
              <a:rPr dirty="0" sz="2300" spc="56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26</a:t>
            </a:r>
            <a:r>
              <a:rPr dirty="0" sz="2300" spc="-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24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6397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6398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80">
                <a:solidFill>
                  <a:srgbClr val="F5F5F5"/>
                </a:solidFill>
                <a:latin typeface="Arial MT"/>
                <a:cs typeface="Arial MT"/>
              </a:rPr>
              <a:t>;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85">
                <a:solidFill>
                  <a:srgbClr val="F5F5F5"/>
                </a:solidFill>
                <a:latin typeface="Arial MT"/>
                <a:cs typeface="Arial MT"/>
              </a:rPr>
              <a:t>https://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0">
                <a:solidFill>
                  <a:srgbClr val="F5F5F5"/>
                </a:solidFill>
                <a:latin typeface="Arial MT"/>
                <a:cs typeface="Arial MT"/>
              </a:rPr>
              <a:t>doi.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75">
                <a:solidFill>
                  <a:srgbClr val="F5F5F5"/>
                </a:solidFill>
                <a:latin typeface="Arial MT"/>
                <a:cs typeface="Arial MT"/>
              </a:rPr>
              <a:t>org/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10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1523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0">
                <a:solidFill>
                  <a:srgbClr val="F5F5F5"/>
                </a:solidFill>
                <a:latin typeface="Arial MT"/>
                <a:cs typeface="Arial MT"/>
              </a:rPr>
              <a:t>JNEUROSCI.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1481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06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2006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</a:pP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Craighero,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Metta,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">
                <a:solidFill>
                  <a:srgbClr val="F5F5F5"/>
                </a:solidFill>
                <a:latin typeface="Arial MT"/>
                <a:cs typeface="Arial MT"/>
              </a:rPr>
              <a:t>G.,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Sandini,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G.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Fadiga,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2007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40">
                <a:solidFill>
                  <a:srgbClr val="F5F5F5"/>
                </a:solidFill>
                <a:latin typeface="Arial MT"/>
                <a:cs typeface="Arial MT"/>
              </a:rPr>
              <a:t>The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mirror-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neurons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system: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85">
                <a:solidFill>
                  <a:srgbClr val="F5F5F5"/>
                </a:solidFill>
                <a:latin typeface="Arial MT"/>
                <a:cs typeface="Arial MT"/>
              </a:rPr>
              <a:t>data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4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models’.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Progress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sz="2300" spc="114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in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Brain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  <a:hlinkClick r:id="rId4"/>
              </a:rPr>
              <a:t>Research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  <a:hlinkClick r:id="rId5"/>
              </a:rPr>
              <a:t>Volume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  <a:hlinkClick r:id="rId5"/>
              </a:rPr>
              <a:t> </a:t>
            </a:r>
            <a:r>
              <a:rPr dirty="0" sz="2300" spc="155">
                <a:solidFill>
                  <a:srgbClr val="F5F5F5"/>
                </a:solidFill>
                <a:latin typeface="Arial MT"/>
                <a:cs typeface="Arial MT"/>
                <a:hlinkClick r:id="rId5"/>
              </a:rPr>
              <a:t>164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  <a:hlinkClick r:id="rId5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P.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39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59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85">
                <a:solidFill>
                  <a:srgbClr val="F5F5F5"/>
                </a:solidFill>
                <a:latin typeface="Arial MT"/>
                <a:cs typeface="Arial MT"/>
              </a:rPr>
              <a:t>https://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0">
                <a:solidFill>
                  <a:srgbClr val="F5F5F5"/>
                </a:solidFill>
                <a:latin typeface="Arial MT"/>
                <a:cs typeface="Arial MT"/>
              </a:rPr>
              <a:t>doi.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75">
                <a:solidFill>
                  <a:srgbClr val="F5F5F5"/>
                </a:solidFill>
                <a:latin typeface="Arial MT"/>
                <a:cs typeface="Arial MT"/>
              </a:rPr>
              <a:t>org/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10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1016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/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25">
                <a:solidFill>
                  <a:srgbClr val="F5F5F5"/>
                </a:solidFill>
                <a:latin typeface="Arial MT"/>
                <a:cs typeface="Arial MT"/>
              </a:rPr>
              <a:t>S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0079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6123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07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64003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5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</a:pP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Heyes,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F5F5F5"/>
                </a:solidFill>
                <a:latin typeface="Arial MT"/>
                <a:cs typeface="Arial MT"/>
              </a:rPr>
              <a:t>C.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Catmur,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F5F5F5"/>
                </a:solidFill>
                <a:latin typeface="Arial MT"/>
                <a:cs typeface="Arial MT"/>
              </a:rPr>
              <a:t>C.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2022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What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60">
                <a:solidFill>
                  <a:srgbClr val="F5F5F5"/>
                </a:solidFill>
                <a:latin typeface="Arial MT"/>
                <a:cs typeface="Arial MT"/>
              </a:rPr>
              <a:t>Happened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85">
                <a:solidFill>
                  <a:srgbClr val="F5F5F5"/>
                </a:solidFill>
                <a:latin typeface="Arial MT"/>
                <a:cs typeface="Arial MT"/>
              </a:rPr>
              <a:t>to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Mirror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Neurons?’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Perspectives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45">
                <a:solidFill>
                  <a:srgbClr val="F5F5F5"/>
                </a:solidFill>
                <a:latin typeface="Arial MT"/>
                <a:cs typeface="Arial MT"/>
              </a:rPr>
              <a:t>on</a:t>
            </a:r>
            <a:r>
              <a:rPr dirty="0" sz="2300" spc="8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Psychological</a:t>
            </a:r>
            <a:r>
              <a:rPr dirty="0" sz="2300" spc="-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Science,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17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1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5">
                <a:solidFill>
                  <a:srgbClr val="F5F5F5"/>
                </a:solidFill>
                <a:latin typeface="Arial MT"/>
                <a:cs typeface="Arial MT"/>
              </a:rPr>
              <a:t>153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5">
                <a:solidFill>
                  <a:srgbClr val="F5F5F5"/>
                </a:solidFill>
                <a:latin typeface="Arial MT"/>
                <a:cs typeface="Arial MT"/>
              </a:rPr>
              <a:t>–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5">
                <a:solidFill>
                  <a:srgbClr val="F5F5F5"/>
                </a:solidFill>
                <a:latin typeface="Arial MT"/>
                <a:cs typeface="Arial MT"/>
              </a:rPr>
              <a:t>168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60">
                <a:solidFill>
                  <a:srgbClr val="F5F5F5"/>
                </a:solidFill>
                <a:latin typeface="Arial MT"/>
                <a:cs typeface="Arial MT"/>
                <a:hlinkClick r:id="rId6"/>
              </a:rPr>
              <a:t>https://doi.org/10.1177/1745691621990638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  <a:spcBef>
                <a:spcPts val="5"/>
              </a:spcBef>
            </a:pPr>
            <a:r>
              <a:rPr dirty="0" sz="2300" spc="195">
                <a:solidFill>
                  <a:srgbClr val="F5F5F5"/>
                </a:solidFill>
                <a:latin typeface="Arial MT"/>
                <a:cs typeface="Arial MT"/>
              </a:rPr>
              <a:t>Hickok,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G.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Sinigaglia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F5F5F5"/>
                </a:solidFill>
                <a:latin typeface="Arial MT"/>
                <a:cs typeface="Arial MT"/>
              </a:rPr>
              <a:t>C.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2013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Clarifying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the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role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the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mirror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system’.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Neuroscience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Letters,</a:t>
            </a:r>
            <a:r>
              <a:rPr dirty="0" sz="2300" spc="6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5">
                <a:solidFill>
                  <a:srgbClr val="F5F5F5"/>
                </a:solidFill>
                <a:latin typeface="Arial MT"/>
                <a:cs typeface="Arial MT"/>
              </a:rPr>
              <a:t>540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62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5">
                <a:solidFill>
                  <a:srgbClr val="F5F5F5"/>
                </a:solidFill>
                <a:latin typeface="Arial MT"/>
                <a:cs typeface="Arial MT"/>
              </a:rPr>
              <a:t>–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66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  <a:hlinkClick r:id="rId7"/>
              </a:rPr>
              <a:t>https://doi.org/10.1016/j.neulet.2012.11.029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</a:pP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Huang,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5">
                <a:solidFill>
                  <a:srgbClr val="F5F5F5"/>
                </a:solidFill>
                <a:latin typeface="Arial MT"/>
                <a:cs typeface="Arial MT"/>
              </a:rPr>
              <a:t>L.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4">
                <a:solidFill>
                  <a:srgbClr val="F5F5F5"/>
                </a:solidFill>
                <a:latin typeface="Arial MT"/>
                <a:cs typeface="Arial MT"/>
              </a:rPr>
              <a:t>Du,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40">
                <a:solidFill>
                  <a:srgbClr val="F5F5F5"/>
                </a:solidFill>
                <a:latin typeface="Arial MT"/>
                <a:cs typeface="Arial MT"/>
              </a:rPr>
              <a:t>F.,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Huang,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75">
                <a:solidFill>
                  <a:srgbClr val="F5F5F5"/>
                </a:solidFill>
                <a:latin typeface="Arial MT"/>
                <a:cs typeface="Arial MT"/>
              </a:rPr>
              <a:t>W.,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30">
                <a:solidFill>
                  <a:srgbClr val="F5F5F5"/>
                </a:solidFill>
                <a:latin typeface="Arial MT"/>
                <a:cs typeface="Arial MT"/>
              </a:rPr>
              <a:t>Ren,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45">
                <a:solidFill>
                  <a:srgbClr val="F5F5F5"/>
                </a:solidFill>
                <a:latin typeface="Arial MT"/>
                <a:cs typeface="Arial MT"/>
              </a:rPr>
              <a:t>H.,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35">
                <a:solidFill>
                  <a:srgbClr val="F5F5F5"/>
                </a:solidFill>
                <a:latin typeface="Arial MT"/>
                <a:cs typeface="Arial MT"/>
              </a:rPr>
              <a:t>Qiu,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75">
                <a:solidFill>
                  <a:srgbClr val="F5F5F5"/>
                </a:solidFill>
                <a:latin typeface="Arial MT"/>
                <a:cs typeface="Arial MT"/>
              </a:rPr>
              <a:t>W.,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Zhang,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70">
                <a:solidFill>
                  <a:srgbClr val="F5F5F5"/>
                </a:solidFill>
                <a:latin typeface="Arial MT"/>
                <a:cs typeface="Arial MT"/>
              </a:rPr>
              <a:t>J.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Wang,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F5F5F5"/>
                </a:solidFill>
                <a:latin typeface="Arial MT"/>
                <a:cs typeface="Arial MT"/>
              </a:rPr>
              <a:t>Y.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2024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Three-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stage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Dynamic</a:t>
            </a:r>
            <a:r>
              <a:rPr dirty="0" sz="2300" spc="71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Brain-</a:t>
            </a:r>
            <a:r>
              <a:rPr dirty="0" sz="2300" spc="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cognitive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0">
                <a:solidFill>
                  <a:srgbClr val="F5F5F5"/>
                </a:solidFill>
                <a:latin typeface="Arial MT"/>
                <a:cs typeface="Arial MT"/>
              </a:rPr>
              <a:t>Model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70">
                <a:solidFill>
                  <a:srgbClr val="F5F5F5"/>
                </a:solidFill>
                <a:latin typeface="Arial MT"/>
                <a:cs typeface="Arial MT"/>
              </a:rPr>
              <a:t>Understanding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Action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Intention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Displayed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by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Human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Body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Movements’</a:t>
            </a:r>
            <a:r>
              <a:rPr dirty="0" sz="2300" spc="155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Brain</a:t>
            </a:r>
            <a:r>
              <a:rPr dirty="0" sz="2300" spc="1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60">
                <a:solidFill>
                  <a:srgbClr val="F5F5F5"/>
                </a:solidFill>
                <a:latin typeface="Arial MT"/>
                <a:cs typeface="Arial MT"/>
              </a:rPr>
              <a:t>Topography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37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1055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5">
                <a:solidFill>
                  <a:srgbClr val="F5F5F5"/>
                </a:solidFill>
                <a:latin typeface="Arial MT"/>
                <a:cs typeface="Arial MT"/>
              </a:rPr>
              <a:t>–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1067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35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75">
                <a:solidFill>
                  <a:srgbClr val="F5F5F5"/>
                </a:solidFill>
                <a:latin typeface="Arial MT"/>
                <a:cs typeface="Arial MT"/>
                <a:hlinkClick r:id="rId8"/>
              </a:rPr>
              <a:t>https://doi.org/10.1007/s10548-</a:t>
            </a:r>
            <a:r>
              <a:rPr dirty="0" sz="2300" spc="254">
                <a:solidFill>
                  <a:srgbClr val="F5F5F5"/>
                </a:solidFill>
                <a:latin typeface="Arial MT"/>
                <a:cs typeface="Arial MT"/>
                <a:hlinkClick r:id="rId8"/>
              </a:rPr>
              <a:t>024-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  <a:hlinkClick r:id="rId8"/>
              </a:rPr>
              <a:t>01061-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  <a:hlinkClick r:id="rId8"/>
              </a:rPr>
              <a:t>3</a:t>
            </a:r>
            <a:endParaRPr sz="2300">
              <a:latin typeface="Arial MT"/>
              <a:cs typeface="Arial MT"/>
            </a:endParaRPr>
          </a:p>
          <a:p>
            <a:pPr algn="just" marL="12700" marR="5080">
              <a:lnSpc>
                <a:spcPct val="114100"/>
              </a:lnSpc>
            </a:pP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Iacoboni,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40">
                <a:solidFill>
                  <a:srgbClr val="F5F5F5"/>
                </a:solidFill>
                <a:latin typeface="Arial MT"/>
                <a:cs typeface="Arial MT"/>
              </a:rPr>
              <a:t>M.,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Molnar-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Szakacs,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00">
                <a:solidFill>
                  <a:srgbClr val="F5F5F5"/>
                </a:solidFill>
                <a:latin typeface="Arial MT"/>
                <a:cs typeface="Arial MT"/>
              </a:rPr>
              <a:t>I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85">
                <a:solidFill>
                  <a:srgbClr val="F5F5F5"/>
                </a:solidFill>
                <a:latin typeface="Arial MT"/>
                <a:cs typeface="Arial MT"/>
              </a:rPr>
              <a:t>Gallese,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30">
                <a:solidFill>
                  <a:srgbClr val="F5F5F5"/>
                </a:solidFill>
                <a:latin typeface="Arial MT"/>
                <a:cs typeface="Arial MT"/>
              </a:rPr>
              <a:t>V.,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Buccino,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5">
                <a:solidFill>
                  <a:srgbClr val="F5F5F5"/>
                </a:solidFill>
                <a:latin typeface="Arial MT"/>
                <a:cs typeface="Arial MT"/>
              </a:rPr>
              <a:t>G.,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Mazziotta,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70">
                <a:solidFill>
                  <a:srgbClr val="F5F5F5"/>
                </a:solidFill>
                <a:latin typeface="Arial MT"/>
                <a:cs typeface="Arial MT"/>
              </a:rPr>
              <a:t>J.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F5F5F5"/>
                </a:solidFill>
                <a:latin typeface="Arial MT"/>
                <a:cs typeface="Arial MT"/>
              </a:rPr>
              <a:t>C.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Rizzolatti,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G.</a:t>
            </a:r>
            <a:r>
              <a:rPr dirty="0" sz="2300" spc="11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2005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Grasping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the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Intentions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Others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with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0">
                <a:solidFill>
                  <a:srgbClr val="F5F5F5"/>
                </a:solidFill>
                <a:latin typeface="Arial MT"/>
                <a:cs typeface="Arial MT"/>
              </a:rPr>
              <a:t>One’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0">
                <a:solidFill>
                  <a:srgbClr val="F5F5F5"/>
                </a:solidFill>
                <a:latin typeface="Arial MT"/>
                <a:cs typeface="Arial MT"/>
              </a:rPr>
              <a:t>s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Own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Mirror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Neuron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System’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0">
                <a:solidFill>
                  <a:srgbClr val="F5F5F5"/>
                </a:solidFill>
                <a:latin typeface="Arial MT"/>
                <a:cs typeface="Arial MT"/>
              </a:rPr>
              <a:t>PLo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25">
                <a:solidFill>
                  <a:srgbClr val="F5F5F5"/>
                </a:solidFill>
                <a:latin typeface="Arial MT"/>
                <a:cs typeface="Arial MT"/>
              </a:rPr>
              <a:t>S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4">
                <a:solidFill>
                  <a:srgbClr val="F5F5F5"/>
                </a:solidFill>
                <a:latin typeface="Arial MT"/>
                <a:cs typeface="Arial MT"/>
              </a:rPr>
              <a:t>Biology,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5">
                <a:solidFill>
                  <a:srgbClr val="F5F5F5"/>
                </a:solidFill>
                <a:latin typeface="Arial MT"/>
                <a:cs typeface="Arial MT"/>
              </a:rPr>
              <a:t>3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0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3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 spc="54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0529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50">
                <a:solidFill>
                  <a:srgbClr val="F5F5F5"/>
                </a:solidFill>
                <a:latin typeface="Arial MT"/>
                <a:cs typeface="Arial MT"/>
              </a:rPr>
              <a:t>-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0535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175">
                <a:solidFill>
                  <a:srgbClr val="F5F5F5"/>
                </a:solidFill>
                <a:latin typeface="Arial MT"/>
                <a:cs typeface="Arial MT"/>
              </a:rPr>
              <a:t>. </a:t>
            </a:r>
            <a:r>
              <a:rPr dirty="0" sz="2300" spc="260">
                <a:solidFill>
                  <a:srgbClr val="F5F5F5"/>
                </a:solidFill>
                <a:latin typeface="Arial MT"/>
                <a:cs typeface="Arial MT"/>
                <a:hlinkClick r:id="rId9"/>
              </a:rPr>
              <a:t>https://doi.org/10.1371/journal.pbio.0030079</a:t>
            </a:r>
            <a:endParaRPr sz="2300">
              <a:latin typeface="Arial MT"/>
              <a:cs typeface="Arial MT"/>
            </a:endParaRPr>
          </a:p>
          <a:p>
            <a:pPr algn="just" marL="12700">
              <a:lnSpc>
                <a:spcPct val="100000"/>
              </a:lnSpc>
              <a:spcBef>
                <a:spcPts val="390"/>
              </a:spcBef>
            </a:pPr>
            <a:r>
              <a:rPr dirty="0" sz="2300" spc="160">
                <a:solidFill>
                  <a:srgbClr val="F5F5F5"/>
                </a:solidFill>
                <a:latin typeface="Arial MT"/>
                <a:cs typeface="Arial MT"/>
              </a:rPr>
              <a:t>Krol,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M.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2017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Dynamics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300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65">
                <a:solidFill>
                  <a:srgbClr val="F5F5F5"/>
                </a:solidFill>
                <a:latin typeface="Arial MT"/>
                <a:cs typeface="Arial MT"/>
              </a:rPr>
              <a:t>cortical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oscillations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54">
                <a:solidFill>
                  <a:srgbClr val="F5F5F5"/>
                </a:solidFill>
                <a:latin typeface="Arial MT"/>
                <a:cs typeface="Arial MT"/>
              </a:rPr>
              <a:t>related</a:t>
            </a:r>
            <a:r>
              <a:rPr dirty="0" sz="2300" spc="300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185">
                <a:solidFill>
                  <a:srgbClr val="F5F5F5"/>
                </a:solidFill>
                <a:latin typeface="Arial MT"/>
                <a:cs typeface="Arial MT"/>
              </a:rPr>
              <a:t>to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80">
                <a:solidFill>
                  <a:srgbClr val="F5F5F5"/>
                </a:solidFill>
                <a:latin typeface="Arial MT"/>
                <a:cs typeface="Arial MT"/>
              </a:rPr>
              <a:t>anticipating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observing</a:t>
            </a:r>
            <a:r>
              <a:rPr dirty="0" sz="2300" spc="300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250">
                <a:solidFill>
                  <a:srgbClr val="F5F5F5"/>
                </a:solidFill>
                <a:latin typeface="Arial MT"/>
                <a:cs typeface="Arial MT"/>
              </a:rPr>
              <a:t>actions</a:t>
            </a:r>
            <a:r>
              <a:rPr dirty="0" sz="2300" spc="295">
                <a:solidFill>
                  <a:srgbClr val="F5F5F5"/>
                </a:solidFill>
                <a:latin typeface="Arial MT"/>
                <a:cs typeface="Arial MT"/>
              </a:rPr>
              <a:t>  </a:t>
            </a:r>
            <a:r>
              <a:rPr dirty="0" sz="2300" spc="90">
                <a:solidFill>
                  <a:srgbClr val="F5F5F5"/>
                </a:solidFill>
                <a:latin typeface="Arial MT"/>
                <a:cs typeface="Arial MT"/>
              </a:rPr>
              <a:t>in</a:t>
            </a:r>
            <a:endParaRPr sz="2300">
              <a:latin typeface="Arial MT"/>
              <a:cs typeface="Arial MT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816" y="9438229"/>
            <a:ext cx="76200" cy="76199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16018332" y="9247793"/>
            <a:ext cx="1839595" cy="375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71270" algn="l"/>
              </a:tabLst>
            </a:pP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66</a:t>
            </a:r>
            <a:r>
              <a:rPr dirty="0" sz="2300" spc="-3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25">
                <a:solidFill>
                  <a:srgbClr val="F5F5F5"/>
                </a:solidFill>
                <a:latin typeface="Arial MT"/>
                <a:cs typeface="Arial MT"/>
              </a:rPr>
              <a:t>–</a:t>
            </a:r>
            <a:r>
              <a:rPr dirty="0" sz="2300" spc="-3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69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0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140">
                <a:solidFill>
                  <a:srgbClr val="F5F5F5"/>
                </a:solidFill>
                <a:latin typeface="Arial MT"/>
                <a:cs typeface="Arial MT"/>
              </a:rPr>
              <a:t>doi:</a:t>
            </a:r>
            <a:endParaRPr sz="2300">
              <a:latin typeface="Arial MT"/>
              <a:cs typeface="Arial MT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94382" y="8798137"/>
            <a:ext cx="14932660" cy="1225550"/>
          </a:xfrm>
          <a:prstGeom prst="rect">
            <a:avLst/>
          </a:prstGeom>
        </p:spPr>
        <p:txBody>
          <a:bodyPr wrap="square" lIns="0" tIns="622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90"/>
              </a:spcBef>
            </a:pP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individuals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9">
                <a:solidFill>
                  <a:srgbClr val="F5F5F5"/>
                </a:solidFill>
                <a:latin typeface="Arial MT"/>
                <a:cs typeface="Arial MT"/>
              </a:rPr>
              <a:t>with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35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60">
                <a:solidFill>
                  <a:srgbClr val="F5F5F5"/>
                </a:solidFill>
                <a:latin typeface="Arial MT"/>
                <a:cs typeface="Arial MT"/>
              </a:rPr>
              <a:t>without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45">
                <a:solidFill>
                  <a:srgbClr val="F5F5F5"/>
                </a:solidFill>
                <a:latin typeface="Arial MT"/>
                <a:cs typeface="Arial MT"/>
              </a:rPr>
              <a:t>autism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70">
                <a:solidFill>
                  <a:srgbClr val="F5F5F5"/>
                </a:solidFill>
                <a:latin typeface="Arial MT"/>
                <a:cs typeface="Arial MT"/>
              </a:rPr>
              <a:t>spectrum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disorders’.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85">
                <a:solidFill>
                  <a:srgbClr val="F5F5F5"/>
                </a:solidFill>
                <a:latin typeface="Arial MT"/>
                <a:cs typeface="Arial MT"/>
              </a:rPr>
              <a:t>Ph</a:t>
            </a:r>
            <a:r>
              <a:rPr dirty="0" sz="2300" spc="-3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D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90">
                <a:solidFill>
                  <a:srgbClr val="F5F5F5"/>
                </a:solidFill>
                <a:latin typeface="Arial MT"/>
                <a:cs typeface="Arial MT"/>
              </a:rPr>
              <a:t>thesis.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University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65">
                <a:solidFill>
                  <a:srgbClr val="F5F5F5"/>
                </a:solidFill>
                <a:latin typeface="Arial MT"/>
                <a:cs typeface="Arial MT"/>
              </a:rPr>
              <a:t>of</a:t>
            </a:r>
            <a:r>
              <a:rPr dirty="0" sz="2300" spc="36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35">
                <a:solidFill>
                  <a:srgbClr val="F5F5F5"/>
                </a:solidFill>
                <a:latin typeface="Arial MT"/>
                <a:cs typeface="Arial MT"/>
              </a:rPr>
              <a:t>Hull.</a:t>
            </a:r>
            <a:endParaRPr sz="2300">
              <a:latin typeface="Arial MT"/>
              <a:cs typeface="Arial MT"/>
            </a:endParaRPr>
          </a:p>
          <a:p>
            <a:pPr marL="12700" marR="5080">
              <a:lnSpc>
                <a:spcPct val="114100"/>
              </a:lnSpc>
              <a:tabLst>
                <a:tab pos="1904364" algn="l"/>
                <a:tab pos="2396490" algn="l"/>
                <a:tab pos="3191510" algn="l"/>
                <a:tab pos="5124450" algn="l"/>
                <a:tab pos="5610860" algn="l"/>
                <a:tab pos="6866890" algn="l"/>
                <a:tab pos="8104505" algn="l"/>
                <a:tab pos="9407525" algn="l"/>
                <a:tab pos="10818495" algn="l"/>
                <a:tab pos="12004675" algn="l"/>
                <a:tab pos="12375515" algn="l"/>
              </a:tabLst>
            </a:pP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  <a:hlinkClick r:id="rId10"/>
              </a:rPr>
              <a:t>Rajmohan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V.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10">
                <a:solidFill>
                  <a:srgbClr val="F5F5F5"/>
                </a:solidFill>
                <a:latin typeface="Arial MT"/>
                <a:cs typeface="Arial MT"/>
              </a:rPr>
              <a:t>and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  <a:hlinkClick r:id="rId11"/>
              </a:rPr>
              <a:t>Mohandas</a:t>
            </a:r>
            <a:r>
              <a:rPr dirty="0" sz="2300" spc="225">
                <a:solidFill>
                  <a:srgbClr val="F5F5F5"/>
                </a:solidFill>
                <a:latin typeface="Arial MT"/>
                <a:cs typeface="Arial MT"/>
              </a:rPr>
              <a:t>,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E.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75">
                <a:solidFill>
                  <a:srgbClr val="F5F5F5"/>
                </a:solidFill>
                <a:latin typeface="Arial MT"/>
                <a:cs typeface="Arial MT"/>
              </a:rPr>
              <a:t>2007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50">
                <a:solidFill>
                  <a:srgbClr val="F5F5F5"/>
                </a:solidFill>
                <a:latin typeface="Arial MT"/>
                <a:cs typeface="Arial MT"/>
              </a:rPr>
              <a:t>.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-25">
                <a:solidFill>
                  <a:srgbClr val="F5F5F5"/>
                </a:solidFill>
                <a:latin typeface="Arial MT"/>
                <a:cs typeface="Arial MT"/>
              </a:rPr>
              <a:t>‘</a:t>
            </a:r>
            <a:r>
              <a:rPr dirty="0" sz="2300" spc="-38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200">
                <a:solidFill>
                  <a:srgbClr val="F5F5F5"/>
                </a:solidFill>
                <a:latin typeface="Arial MT"/>
                <a:cs typeface="Arial MT"/>
              </a:rPr>
              <a:t>Mirror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20">
                <a:solidFill>
                  <a:srgbClr val="F5F5F5"/>
                </a:solidFill>
                <a:latin typeface="Arial MT"/>
                <a:cs typeface="Arial MT"/>
              </a:rPr>
              <a:t>neuron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system’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15">
                <a:solidFill>
                  <a:srgbClr val="F5F5F5"/>
                </a:solidFill>
                <a:latin typeface="Arial MT"/>
                <a:cs typeface="Arial MT"/>
              </a:rPr>
              <a:t>Indian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5">
                <a:solidFill>
                  <a:srgbClr val="F5F5F5"/>
                </a:solidFill>
                <a:latin typeface="Arial MT"/>
                <a:cs typeface="Arial MT"/>
              </a:rPr>
              <a:t>J</a:t>
            </a:r>
            <a:r>
              <a:rPr dirty="0" sz="2300">
                <a:solidFill>
                  <a:srgbClr val="F5F5F5"/>
                </a:solidFill>
                <a:latin typeface="Arial MT"/>
                <a:cs typeface="Arial MT"/>
              </a:rPr>
              <a:t>	</a:t>
            </a:r>
            <a:r>
              <a:rPr dirty="0" sz="2300" spc="240">
                <a:solidFill>
                  <a:srgbClr val="F5F5F5"/>
                </a:solidFill>
                <a:latin typeface="Arial MT"/>
                <a:cs typeface="Arial MT"/>
              </a:rPr>
              <a:t>Psychiatry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110">
                <a:solidFill>
                  <a:srgbClr val="F5F5F5"/>
                </a:solidFill>
                <a:latin typeface="Arial MT"/>
                <a:cs typeface="Arial MT"/>
              </a:rPr>
              <a:t>49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(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0">
                <a:solidFill>
                  <a:srgbClr val="F5F5F5"/>
                </a:solidFill>
                <a:latin typeface="Arial MT"/>
                <a:cs typeface="Arial MT"/>
              </a:rPr>
              <a:t>1</a:t>
            </a:r>
            <a:r>
              <a:rPr dirty="0" sz="2300" spc="-370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215">
                <a:solidFill>
                  <a:srgbClr val="F5F5F5"/>
                </a:solidFill>
                <a:latin typeface="Arial MT"/>
                <a:cs typeface="Arial MT"/>
              </a:rPr>
              <a:t>)</a:t>
            </a:r>
            <a:r>
              <a:rPr dirty="0" sz="2300" spc="-375">
                <a:solidFill>
                  <a:srgbClr val="F5F5F5"/>
                </a:solidFill>
                <a:latin typeface="Arial MT"/>
                <a:cs typeface="Arial MT"/>
              </a:rPr>
              <a:t> </a:t>
            </a:r>
            <a:r>
              <a:rPr dirty="0" sz="2300" spc="-90">
                <a:solidFill>
                  <a:srgbClr val="F5F5F5"/>
                </a:solidFill>
                <a:latin typeface="Arial MT"/>
                <a:cs typeface="Arial MT"/>
              </a:rPr>
              <a:t>, </a:t>
            </a:r>
            <a:r>
              <a:rPr dirty="0" u="heavy" sz="2300" spc="25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12"/>
              </a:rPr>
              <a:t>10.4103/0019-</a:t>
            </a:r>
            <a:r>
              <a:rPr dirty="0" u="heavy" sz="2300" spc="190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  <a:latin typeface="Arial MT"/>
                <a:cs typeface="Arial MT"/>
                <a:hlinkClick r:id="rId12"/>
              </a:rPr>
              <a:t>5545.31522</a:t>
            </a:r>
            <a:endParaRPr sz="2300">
              <a:latin typeface="Arial MT"/>
              <a:cs typeface="Arial MT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490709" y="-814"/>
            <a:ext cx="1183669" cy="937710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014535" y="-1164"/>
            <a:ext cx="2273815" cy="1377028"/>
          </a:xfrm>
          <a:prstGeom prst="rect">
            <a:avLst/>
          </a:prstGeom>
        </p:spPr>
      </p:pic>
      <p:sp>
        <p:nvSpPr>
          <p:cNvPr id="17" name="object 17" descr=""/>
          <p:cNvSpPr/>
          <p:nvPr/>
        </p:nvSpPr>
        <p:spPr>
          <a:xfrm>
            <a:off x="7295895" y="272471"/>
            <a:ext cx="834390" cy="932815"/>
          </a:xfrm>
          <a:custGeom>
            <a:avLst/>
            <a:gdLst/>
            <a:ahLst/>
            <a:cxnLst/>
            <a:rect l="l" t="t" r="r" b="b"/>
            <a:pathLst>
              <a:path w="834390" h="932815">
                <a:moveTo>
                  <a:pt x="640128" y="449282"/>
                </a:moveTo>
                <a:lnTo>
                  <a:pt x="643432" y="463252"/>
                </a:lnTo>
                <a:lnTo>
                  <a:pt x="727334" y="413559"/>
                </a:lnTo>
                <a:lnTo>
                  <a:pt x="739439" y="425484"/>
                </a:lnTo>
                <a:lnTo>
                  <a:pt x="754327" y="433512"/>
                </a:lnTo>
                <a:lnTo>
                  <a:pt x="771065" y="437067"/>
                </a:lnTo>
                <a:lnTo>
                  <a:pt x="788719" y="435573"/>
                </a:lnTo>
                <a:lnTo>
                  <a:pt x="810285" y="425644"/>
                </a:lnTo>
                <a:lnTo>
                  <a:pt x="825829" y="408801"/>
                </a:lnTo>
                <a:lnTo>
                  <a:pt x="833924" y="387358"/>
                </a:lnTo>
                <a:lnTo>
                  <a:pt x="833235" y="363607"/>
                </a:lnTo>
                <a:lnTo>
                  <a:pt x="823211" y="342064"/>
                </a:lnTo>
                <a:lnTo>
                  <a:pt x="806367" y="326520"/>
                </a:lnTo>
                <a:lnTo>
                  <a:pt x="784924" y="318425"/>
                </a:lnTo>
                <a:lnTo>
                  <a:pt x="761196" y="319209"/>
                </a:lnTo>
                <a:lnTo>
                  <a:pt x="739631" y="329138"/>
                </a:lnTo>
                <a:lnTo>
                  <a:pt x="724086" y="345982"/>
                </a:lnTo>
                <a:lnTo>
                  <a:pt x="715992" y="367425"/>
                </a:lnTo>
                <a:lnTo>
                  <a:pt x="716602" y="385887"/>
                </a:lnTo>
                <a:lnTo>
                  <a:pt x="720358" y="401767"/>
                </a:lnTo>
                <a:lnTo>
                  <a:pt x="640128" y="449282"/>
                </a:lnTo>
                <a:close/>
              </a:path>
              <a:path w="834390" h="932815">
                <a:moveTo>
                  <a:pt x="716776" y="391153"/>
                </a:moveTo>
                <a:lnTo>
                  <a:pt x="717653" y="394861"/>
                </a:lnTo>
                <a:lnTo>
                  <a:pt x="718862" y="398406"/>
                </a:lnTo>
                <a:lnTo>
                  <a:pt x="720358" y="401767"/>
                </a:lnTo>
                <a:lnTo>
                  <a:pt x="716602" y="385887"/>
                </a:lnTo>
                <a:lnTo>
                  <a:pt x="716776" y="391153"/>
                </a:lnTo>
                <a:close/>
              </a:path>
              <a:path w="834390" h="932815">
                <a:moveTo>
                  <a:pt x="468145" y="783090"/>
                </a:moveTo>
                <a:lnTo>
                  <a:pt x="475983" y="816229"/>
                </a:lnTo>
                <a:lnTo>
                  <a:pt x="504195" y="662887"/>
                </a:lnTo>
                <a:lnTo>
                  <a:pt x="516121" y="663931"/>
                </a:lnTo>
                <a:lnTo>
                  <a:pt x="594259" y="643611"/>
                </a:lnTo>
                <a:lnTo>
                  <a:pt x="626372" y="616034"/>
                </a:lnTo>
                <a:lnTo>
                  <a:pt x="648411" y="580315"/>
                </a:lnTo>
                <a:lnTo>
                  <a:pt x="658669" y="539290"/>
                </a:lnTo>
                <a:lnTo>
                  <a:pt x="655500" y="495554"/>
                </a:lnTo>
                <a:lnTo>
                  <a:pt x="653206" y="487063"/>
                </a:lnTo>
                <a:lnTo>
                  <a:pt x="650417" y="478840"/>
                </a:lnTo>
                <a:lnTo>
                  <a:pt x="647153" y="470899"/>
                </a:lnTo>
                <a:lnTo>
                  <a:pt x="643432" y="463252"/>
                </a:lnTo>
                <a:lnTo>
                  <a:pt x="640128" y="449282"/>
                </a:lnTo>
                <a:lnTo>
                  <a:pt x="636448" y="451461"/>
                </a:lnTo>
                <a:lnTo>
                  <a:pt x="611189" y="422947"/>
                </a:lnTo>
                <a:lnTo>
                  <a:pt x="579361" y="402607"/>
                </a:lnTo>
                <a:lnTo>
                  <a:pt x="542944" y="391663"/>
                </a:lnTo>
                <a:lnTo>
                  <a:pt x="503922" y="391339"/>
                </a:lnTo>
                <a:lnTo>
                  <a:pt x="412785" y="6030"/>
                </a:lnTo>
                <a:lnTo>
                  <a:pt x="412649" y="6062"/>
                </a:lnTo>
                <a:lnTo>
                  <a:pt x="439270" y="118611"/>
                </a:lnTo>
                <a:lnTo>
                  <a:pt x="490468" y="393846"/>
                </a:lnTo>
                <a:lnTo>
                  <a:pt x="456071" y="407208"/>
                </a:lnTo>
                <a:lnTo>
                  <a:pt x="455455" y="407447"/>
                </a:lnTo>
                <a:lnTo>
                  <a:pt x="434582" y="423064"/>
                </a:lnTo>
                <a:lnTo>
                  <a:pt x="490718" y="660398"/>
                </a:lnTo>
                <a:lnTo>
                  <a:pt x="468145" y="783090"/>
                </a:lnTo>
                <a:close/>
              </a:path>
              <a:path w="834390" h="932815">
                <a:moveTo>
                  <a:pt x="412785" y="6030"/>
                </a:moveTo>
                <a:lnTo>
                  <a:pt x="503922" y="391339"/>
                </a:lnTo>
                <a:lnTo>
                  <a:pt x="452724" y="116104"/>
                </a:lnTo>
                <a:lnTo>
                  <a:pt x="472691" y="105496"/>
                </a:lnTo>
                <a:lnTo>
                  <a:pt x="486955" y="88780"/>
                </a:lnTo>
                <a:lnTo>
                  <a:pt x="494251" y="68002"/>
                </a:lnTo>
                <a:lnTo>
                  <a:pt x="493318" y="45204"/>
                </a:lnTo>
                <a:lnTo>
                  <a:pt x="483389" y="23639"/>
                </a:lnTo>
                <a:lnTo>
                  <a:pt x="466546" y="8094"/>
                </a:lnTo>
                <a:lnTo>
                  <a:pt x="445102" y="0"/>
                </a:lnTo>
                <a:lnTo>
                  <a:pt x="437173" y="262"/>
                </a:lnTo>
                <a:lnTo>
                  <a:pt x="412785" y="6030"/>
                </a:lnTo>
                <a:close/>
              </a:path>
              <a:path w="834390" h="932815">
                <a:moveTo>
                  <a:pt x="376956" y="72724"/>
                </a:moveTo>
                <a:lnTo>
                  <a:pt x="385542" y="92378"/>
                </a:lnTo>
                <a:lnTo>
                  <a:pt x="399914" y="107271"/>
                </a:lnTo>
                <a:lnTo>
                  <a:pt x="418386" y="116362"/>
                </a:lnTo>
                <a:lnTo>
                  <a:pt x="439270" y="118611"/>
                </a:lnTo>
                <a:lnTo>
                  <a:pt x="412649" y="6062"/>
                </a:lnTo>
                <a:lnTo>
                  <a:pt x="407016" y="7395"/>
                </a:lnTo>
                <a:lnTo>
                  <a:pt x="400048" y="10602"/>
                </a:lnTo>
                <a:lnTo>
                  <a:pt x="399842" y="10697"/>
                </a:lnTo>
                <a:lnTo>
                  <a:pt x="384264" y="27556"/>
                </a:lnTo>
                <a:lnTo>
                  <a:pt x="376170" y="48999"/>
                </a:lnTo>
                <a:lnTo>
                  <a:pt x="376956" y="72724"/>
                </a:lnTo>
                <a:close/>
              </a:path>
              <a:path w="834390" h="932815">
                <a:moveTo>
                  <a:pt x="200681" y="689164"/>
                </a:moveTo>
                <a:lnTo>
                  <a:pt x="203935" y="702920"/>
                </a:lnTo>
                <a:lnTo>
                  <a:pt x="401312" y="598674"/>
                </a:lnTo>
                <a:lnTo>
                  <a:pt x="404469" y="597106"/>
                </a:lnTo>
                <a:lnTo>
                  <a:pt x="420905" y="619290"/>
                </a:lnTo>
                <a:lnTo>
                  <a:pt x="441282" y="637575"/>
                </a:lnTo>
                <a:lnTo>
                  <a:pt x="464802" y="651430"/>
                </a:lnTo>
                <a:lnTo>
                  <a:pt x="490718" y="660398"/>
                </a:lnTo>
                <a:lnTo>
                  <a:pt x="434582" y="423064"/>
                </a:lnTo>
                <a:lnTo>
                  <a:pt x="426385" y="429197"/>
                </a:lnTo>
                <a:lnTo>
                  <a:pt x="404296" y="457410"/>
                </a:lnTo>
                <a:lnTo>
                  <a:pt x="390228" y="490402"/>
                </a:lnTo>
                <a:lnTo>
                  <a:pt x="383696" y="488935"/>
                </a:lnTo>
                <a:lnTo>
                  <a:pt x="387209" y="503790"/>
                </a:lnTo>
                <a:lnTo>
                  <a:pt x="385569" y="517202"/>
                </a:lnTo>
                <a:lnTo>
                  <a:pt x="385273" y="530866"/>
                </a:lnTo>
                <a:lnTo>
                  <a:pt x="398058" y="584919"/>
                </a:lnTo>
                <a:lnTo>
                  <a:pt x="201204" y="688888"/>
                </a:lnTo>
                <a:lnTo>
                  <a:pt x="201023" y="688984"/>
                </a:lnTo>
                <a:lnTo>
                  <a:pt x="200681" y="689164"/>
                </a:lnTo>
                <a:close/>
              </a:path>
              <a:path w="834390" h="932815">
                <a:moveTo>
                  <a:pt x="400313" y="887168"/>
                </a:moveTo>
                <a:lnTo>
                  <a:pt x="410242" y="908733"/>
                </a:lnTo>
                <a:lnTo>
                  <a:pt x="427085" y="924277"/>
                </a:lnTo>
                <a:lnTo>
                  <a:pt x="448528" y="932372"/>
                </a:lnTo>
                <a:lnTo>
                  <a:pt x="456501" y="932109"/>
                </a:lnTo>
                <a:lnTo>
                  <a:pt x="486811" y="924887"/>
                </a:lnTo>
                <a:lnTo>
                  <a:pt x="493822" y="921659"/>
                </a:lnTo>
                <a:lnTo>
                  <a:pt x="509367" y="904814"/>
                </a:lnTo>
                <a:lnTo>
                  <a:pt x="517461" y="883372"/>
                </a:lnTo>
                <a:lnTo>
                  <a:pt x="516677" y="859644"/>
                </a:lnTo>
                <a:lnTo>
                  <a:pt x="510940" y="844671"/>
                </a:lnTo>
                <a:lnTo>
                  <a:pt x="501788" y="832162"/>
                </a:lnTo>
                <a:lnTo>
                  <a:pt x="489907" y="822540"/>
                </a:lnTo>
                <a:lnTo>
                  <a:pt x="475983" y="816229"/>
                </a:lnTo>
                <a:lnTo>
                  <a:pt x="468145" y="783090"/>
                </a:lnTo>
                <a:lnTo>
                  <a:pt x="462506" y="813740"/>
                </a:lnTo>
                <a:lnTo>
                  <a:pt x="456687" y="813352"/>
                </a:lnTo>
                <a:lnTo>
                  <a:pt x="450918" y="813795"/>
                </a:lnTo>
                <a:lnTo>
                  <a:pt x="444733" y="815224"/>
                </a:lnTo>
                <a:lnTo>
                  <a:pt x="423168" y="825153"/>
                </a:lnTo>
                <a:lnTo>
                  <a:pt x="407623" y="841996"/>
                </a:lnTo>
                <a:lnTo>
                  <a:pt x="399528" y="863439"/>
                </a:lnTo>
                <a:lnTo>
                  <a:pt x="400313" y="887168"/>
                </a:lnTo>
                <a:close/>
              </a:path>
              <a:path w="834390" h="932815">
                <a:moveTo>
                  <a:pt x="784" y="436789"/>
                </a:moveTo>
                <a:lnTo>
                  <a:pt x="10713" y="458355"/>
                </a:lnTo>
                <a:lnTo>
                  <a:pt x="27556" y="473899"/>
                </a:lnTo>
                <a:lnTo>
                  <a:pt x="48999" y="481994"/>
                </a:lnTo>
                <a:lnTo>
                  <a:pt x="72727" y="481209"/>
                </a:lnTo>
                <a:lnTo>
                  <a:pt x="87173" y="475759"/>
                </a:lnTo>
                <a:lnTo>
                  <a:pt x="99354" y="467123"/>
                </a:lnTo>
                <a:lnTo>
                  <a:pt x="108894" y="455913"/>
                </a:lnTo>
                <a:lnTo>
                  <a:pt x="115416" y="442738"/>
                </a:lnTo>
                <a:lnTo>
                  <a:pt x="386934" y="503728"/>
                </a:lnTo>
                <a:lnTo>
                  <a:pt x="387209" y="503790"/>
                </a:lnTo>
                <a:lnTo>
                  <a:pt x="383696" y="488935"/>
                </a:lnTo>
                <a:lnTo>
                  <a:pt x="118432" y="429351"/>
                </a:lnTo>
                <a:lnTo>
                  <a:pt x="110020" y="393785"/>
                </a:lnTo>
                <a:lnTo>
                  <a:pt x="107219" y="387701"/>
                </a:lnTo>
                <a:lnTo>
                  <a:pt x="90375" y="372156"/>
                </a:lnTo>
                <a:lnTo>
                  <a:pt x="68932" y="364061"/>
                </a:lnTo>
                <a:lnTo>
                  <a:pt x="45204" y="364846"/>
                </a:lnTo>
                <a:lnTo>
                  <a:pt x="23639" y="374775"/>
                </a:lnTo>
                <a:lnTo>
                  <a:pt x="8094" y="391618"/>
                </a:lnTo>
                <a:lnTo>
                  <a:pt x="0" y="413061"/>
                </a:lnTo>
                <a:lnTo>
                  <a:pt x="784" y="436789"/>
                </a:lnTo>
                <a:close/>
              </a:path>
              <a:path w="834390" h="932815">
                <a:moveTo>
                  <a:pt x="388924" y="558607"/>
                </a:moveTo>
                <a:lnTo>
                  <a:pt x="390728" y="565454"/>
                </a:lnTo>
                <a:lnTo>
                  <a:pt x="392874" y="572181"/>
                </a:lnTo>
                <a:lnTo>
                  <a:pt x="395293" y="578624"/>
                </a:lnTo>
                <a:lnTo>
                  <a:pt x="398094" y="585070"/>
                </a:lnTo>
                <a:lnTo>
                  <a:pt x="385273" y="530866"/>
                </a:lnTo>
                <a:lnTo>
                  <a:pt x="386373" y="544696"/>
                </a:lnTo>
                <a:lnTo>
                  <a:pt x="388924" y="558607"/>
                </a:lnTo>
                <a:close/>
              </a:path>
              <a:path w="834390" h="932815">
                <a:moveTo>
                  <a:pt x="90022" y="737994"/>
                </a:moveTo>
                <a:lnTo>
                  <a:pt x="90193" y="738717"/>
                </a:lnTo>
                <a:lnTo>
                  <a:pt x="99964" y="759938"/>
                </a:lnTo>
                <a:lnTo>
                  <a:pt x="116807" y="775483"/>
                </a:lnTo>
                <a:lnTo>
                  <a:pt x="138250" y="783577"/>
                </a:lnTo>
                <a:lnTo>
                  <a:pt x="161978" y="782793"/>
                </a:lnTo>
                <a:lnTo>
                  <a:pt x="183543" y="772864"/>
                </a:lnTo>
                <a:lnTo>
                  <a:pt x="198180" y="757005"/>
                </a:lnTo>
                <a:lnTo>
                  <a:pt x="199135" y="755895"/>
                </a:lnTo>
                <a:lnTo>
                  <a:pt x="207183" y="734578"/>
                </a:lnTo>
                <a:lnTo>
                  <a:pt x="206398" y="710849"/>
                </a:lnTo>
                <a:lnTo>
                  <a:pt x="205752" y="708116"/>
                </a:lnTo>
                <a:lnTo>
                  <a:pt x="204922" y="705468"/>
                </a:lnTo>
                <a:lnTo>
                  <a:pt x="203935" y="702920"/>
                </a:lnTo>
                <a:lnTo>
                  <a:pt x="200681" y="689164"/>
                </a:lnTo>
                <a:lnTo>
                  <a:pt x="197550" y="690818"/>
                </a:lnTo>
                <a:lnTo>
                  <a:pt x="185450" y="677837"/>
                </a:lnTo>
                <a:lnTo>
                  <a:pt x="170196" y="669009"/>
                </a:lnTo>
                <a:lnTo>
                  <a:pt x="152845" y="664989"/>
                </a:lnTo>
                <a:lnTo>
                  <a:pt x="134455" y="666429"/>
                </a:lnTo>
                <a:lnTo>
                  <a:pt x="112890" y="676358"/>
                </a:lnTo>
                <a:lnTo>
                  <a:pt x="97345" y="693201"/>
                </a:lnTo>
                <a:lnTo>
                  <a:pt x="89250" y="714644"/>
                </a:lnTo>
                <a:lnTo>
                  <a:pt x="90022" y="737994"/>
                </a:lnTo>
                <a:close/>
              </a:path>
              <a:path w="834390" h="932815">
                <a:moveTo>
                  <a:pt x="110020" y="393785"/>
                </a:moveTo>
                <a:lnTo>
                  <a:pt x="118432" y="429351"/>
                </a:lnTo>
                <a:lnTo>
                  <a:pt x="119132" y="422807"/>
                </a:lnTo>
                <a:lnTo>
                  <a:pt x="118749" y="416034"/>
                </a:lnTo>
                <a:lnTo>
                  <a:pt x="117148" y="409266"/>
                </a:lnTo>
                <a:lnTo>
                  <a:pt x="110020" y="393785"/>
                </a:lnTo>
                <a:close/>
              </a:path>
            </a:pathLst>
          </a:custGeom>
          <a:solidFill>
            <a:srgbClr val="BA9CD5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8" name="object 18" descr=""/>
          <p:cNvGrpSpPr/>
          <p:nvPr/>
        </p:nvGrpSpPr>
        <p:grpSpPr>
          <a:xfrm>
            <a:off x="13073778" y="137"/>
            <a:ext cx="1336040" cy="1720214"/>
            <a:chOff x="13073778" y="137"/>
            <a:chExt cx="1336040" cy="1720214"/>
          </a:xfrm>
        </p:grpSpPr>
        <p:sp>
          <p:nvSpPr>
            <p:cNvPr id="19" name="object 19" descr=""/>
            <p:cNvSpPr/>
            <p:nvPr/>
          </p:nvSpPr>
          <p:spPr>
            <a:xfrm>
              <a:off x="13073778" y="1364028"/>
              <a:ext cx="346710" cy="356235"/>
            </a:xfrm>
            <a:custGeom>
              <a:avLst/>
              <a:gdLst/>
              <a:ahLst/>
              <a:cxnLst/>
              <a:rect l="l" t="t" r="r" b="b"/>
              <a:pathLst>
                <a:path w="346709" h="356235">
                  <a:moveTo>
                    <a:pt x="112219" y="336660"/>
                  </a:moveTo>
                  <a:lnTo>
                    <a:pt x="69657" y="314382"/>
                  </a:lnTo>
                  <a:lnTo>
                    <a:pt x="19015" y="252090"/>
                  </a:lnTo>
                  <a:lnTo>
                    <a:pt x="0" y="176732"/>
                  </a:lnTo>
                  <a:lnTo>
                    <a:pt x="12052" y="130519"/>
                  </a:lnTo>
                  <a:lnTo>
                    <a:pt x="36802" y="85532"/>
                  </a:lnTo>
                  <a:lnTo>
                    <a:pt x="70714" y="45980"/>
                  </a:lnTo>
                  <a:lnTo>
                    <a:pt x="110258" y="16067"/>
                  </a:lnTo>
                  <a:lnTo>
                    <a:pt x="151898" y="0"/>
                  </a:lnTo>
                  <a:lnTo>
                    <a:pt x="194053" y="586"/>
                  </a:lnTo>
                  <a:lnTo>
                    <a:pt x="235363" y="14826"/>
                  </a:lnTo>
                  <a:lnTo>
                    <a:pt x="273467" y="39934"/>
                  </a:lnTo>
                  <a:lnTo>
                    <a:pt x="306000" y="73130"/>
                  </a:lnTo>
                  <a:lnTo>
                    <a:pt x="330599" y="111629"/>
                  </a:lnTo>
                  <a:lnTo>
                    <a:pt x="344900" y="152649"/>
                  </a:lnTo>
                  <a:lnTo>
                    <a:pt x="346541" y="193408"/>
                  </a:lnTo>
                  <a:lnTo>
                    <a:pt x="336480" y="235570"/>
                  </a:lnTo>
                  <a:lnTo>
                    <a:pt x="317587" y="274874"/>
                  </a:lnTo>
                  <a:lnTo>
                    <a:pt x="291138" y="308945"/>
                  </a:lnTo>
                  <a:lnTo>
                    <a:pt x="258410" y="335409"/>
                  </a:lnTo>
                  <a:lnTo>
                    <a:pt x="220680" y="351890"/>
                  </a:lnTo>
                  <a:lnTo>
                    <a:pt x="179223" y="356014"/>
                  </a:lnTo>
                  <a:lnTo>
                    <a:pt x="135316" y="345406"/>
                  </a:lnTo>
                  <a:lnTo>
                    <a:pt x="112219" y="336660"/>
                  </a:lnTo>
                  <a:close/>
                </a:path>
              </a:pathLst>
            </a:custGeom>
            <a:solidFill>
              <a:srgbClr val="83CCA1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255306" y="137"/>
              <a:ext cx="1153890" cy="1395351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826964" y="-1103"/>
            <a:ext cx="2848335" cy="1626316"/>
          </a:xfrm>
          <a:prstGeom prst="rect">
            <a:avLst/>
          </a:prstGeom>
        </p:spPr>
      </p:pic>
      <p:sp>
        <p:nvSpPr>
          <p:cNvPr id="22" name="object 22" descr=""/>
          <p:cNvSpPr/>
          <p:nvPr/>
        </p:nvSpPr>
        <p:spPr>
          <a:xfrm>
            <a:off x="14747337" y="0"/>
            <a:ext cx="954405" cy="963930"/>
          </a:xfrm>
          <a:custGeom>
            <a:avLst/>
            <a:gdLst/>
            <a:ahLst/>
            <a:cxnLst/>
            <a:rect l="l" t="t" r="r" b="b"/>
            <a:pathLst>
              <a:path w="954405" h="963930">
                <a:moveTo>
                  <a:pt x="712007" y="391923"/>
                </a:moveTo>
                <a:lnTo>
                  <a:pt x="708226" y="375934"/>
                </a:lnTo>
                <a:lnTo>
                  <a:pt x="819557" y="383762"/>
                </a:lnTo>
                <a:lnTo>
                  <a:pt x="825829" y="365353"/>
                </a:lnTo>
                <a:lnTo>
                  <a:pt x="836947" y="349505"/>
                </a:lnTo>
                <a:lnTo>
                  <a:pt x="852251" y="337285"/>
                </a:lnTo>
                <a:lnTo>
                  <a:pt x="871082" y="329761"/>
                </a:lnTo>
                <a:lnTo>
                  <a:pt x="898240" y="328863"/>
                </a:lnTo>
                <a:lnTo>
                  <a:pt x="922782" y="338128"/>
                </a:lnTo>
                <a:lnTo>
                  <a:pt x="942060" y="355919"/>
                </a:lnTo>
                <a:lnTo>
                  <a:pt x="953523" y="380578"/>
                </a:lnTo>
                <a:lnTo>
                  <a:pt x="954321" y="407759"/>
                </a:lnTo>
                <a:lnTo>
                  <a:pt x="945057" y="432301"/>
                </a:lnTo>
                <a:lnTo>
                  <a:pt x="927266" y="451579"/>
                </a:lnTo>
                <a:lnTo>
                  <a:pt x="902584" y="462942"/>
                </a:lnTo>
                <a:lnTo>
                  <a:pt x="875426" y="463840"/>
                </a:lnTo>
                <a:lnTo>
                  <a:pt x="850884" y="454575"/>
                </a:lnTo>
                <a:lnTo>
                  <a:pt x="831606" y="436784"/>
                </a:lnTo>
                <a:lnTo>
                  <a:pt x="822764" y="417580"/>
                </a:lnTo>
                <a:lnTo>
                  <a:pt x="818465" y="399406"/>
                </a:lnTo>
                <a:lnTo>
                  <a:pt x="712007" y="391923"/>
                </a:lnTo>
                <a:close/>
              </a:path>
              <a:path w="954405" h="963930">
                <a:moveTo>
                  <a:pt x="820242" y="412102"/>
                </a:moveTo>
                <a:lnTo>
                  <a:pt x="819238" y="407858"/>
                </a:lnTo>
                <a:lnTo>
                  <a:pt x="818658" y="403612"/>
                </a:lnTo>
                <a:lnTo>
                  <a:pt x="818465" y="399406"/>
                </a:lnTo>
                <a:lnTo>
                  <a:pt x="822764" y="417580"/>
                </a:lnTo>
                <a:lnTo>
                  <a:pt x="820242" y="412102"/>
                </a:lnTo>
                <a:close/>
              </a:path>
              <a:path w="954405" h="963930">
                <a:moveTo>
                  <a:pt x="364869" y="138537"/>
                </a:moveTo>
                <a:lnTo>
                  <a:pt x="355898" y="100609"/>
                </a:lnTo>
                <a:lnTo>
                  <a:pt x="463391" y="243050"/>
                </a:lnTo>
                <a:lnTo>
                  <a:pt x="475058" y="235867"/>
                </a:lnTo>
                <a:lnTo>
                  <a:pt x="515129" y="220293"/>
                </a:lnTo>
                <a:lnTo>
                  <a:pt x="565432" y="216595"/>
                </a:lnTo>
                <a:lnTo>
                  <a:pt x="612431" y="228347"/>
                </a:lnTo>
                <a:lnTo>
                  <a:pt x="653297" y="253596"/>
                </a:lnTo>
                <a:lnTo>
                  <a:pt x="684829" y="290315"/>
                </a:lnTo>
                <a:lnTo>
                  <a:pt x="704011" y="336692"/>
                </a:lnTo>
                <a:lnTo>
                  <a:pt x="708226" y="375934"/>
                </a:lnTo>
                <a:lnTo>
                  <a:pt x="712007" y="391923"/>
                </a:lnTo>
                <a:lnTo>
                  <a:pt x="707125" y="391579"/>
                </a:lnTo>
                <a:lnTo>
                  <a:pt x="695899" y="433707"/>
                </a:lnTo>
                <a:lnTo>
                  <a:pt x="673760" y="470840"/>
                </a:lnTo>
                <a:lnTo>
                  <a:pt x="642108" y="500711"/>
                </a:lnTo>
                <a:lnTo>
                  <a:pt x="602345" y="521051"/>
                </a:lnTo>
                <a:lnTo>
                  <a:pt x="706928" y="963211"/>
                </a:lnTo>
                <a:lnTo>
                  <a:pt x="706772" y="963248"/>
                </a:lnTo>
                <a:lnTo>
                  <a:pt x="676028" y="833269"/>
                </a:lnTo>
                <a:lnTo>
                  <a:pt x="587292" y="525384"/>
                </a:lnTo>
                <a:lnTo>
                  <a:pt x="545245" y="529348"/>
                </a:lnTo>
                <a:lnTo>
                  <a:pt x="544492" y="529419"/>
                </a:lnTo>
                <a:lnTo>
                  <a:pt x="515126" y="524141"/>
                </a:lnTo>
                <a:lnTo>
                  <a:pt x="450876" y="252507"/>
                </a:lnTo>
                <a:lnTo>
                  <a:pt x="364869" y="138537"/>
                </a:lnTo>
                <a:close/>
              </a:path>
              <a:path w="954405" h="963930">
                <a:moveTo>
                  <a:pt x="706928" y="963211"/>
                </a:moveTo>
                <a:lnTo>
                  <a:pt x="602345" y="521051"/>
                </a:lnTo>
                <a:lnTo>
                  <a:pt x="691081" y="828935"/>
                </a:lnTo>
                <a:lnTo>
                  <a:pt x="716951" y="829552"/>
                </a:lnTo>
                <a:lnTo>
                  <a:pt x="740117" y="839343"/>
                </a:lnTo>
                <a:lnTo>
                  <a:pt x="758237" y="856864"/>
                </a:lnTo>
                <a:lnTo>
                  <a:pt x="768971" y="880670"/>
                </a:lnTo>
                <a:lnTo>
                  <a:pt x="769869" y="907827"/>
                </a:lnTo>
                <a:lnTo>
                  <a:pt x="760604" y="932370"/>
                </a:lnTo>
                <a:lnTo>
                  <a:pt x="742813" y="951647"/>
                </a:lnTo>
                <a:lnTo>
                  <a:pt x="729075" y="957973"/>
                </a:lnTo>
                <a:lnTo>
                  <a:pt x="706928" y="963211"/>
                </a:lnTo>
                <a:close/>
              </a:path>
              <a:path w="954405" h="963930">
                <a:moveTo>
                  <a:pt x="635794" y="912173"/>
                </a:moveTo>
                <a:lnTo>
                  <a:pt x="634501" y="887660"/>
                </a:lnTo>
                <a:lnTo>
                  <a:pt x="641572" y="865052"/>
                </a:lnTo>
                <a:lnTo>
                  <a:pt x="655812" y="846278"/>
                </a:lnTo>
                <a:lnTo>
                  <a:pt x="676028" y="833269"/>
                </a:lnTo>
                <a:lnTo>
                  <a:pt x="706772" y="963248"/>
                </a:lnTo>
                <a:lnTo>
                  <a:pt x="706090" y="963409"/>
                </a:lnTo>
                <a:lnTo>
                  <a:pt x="691275" y="963899"/>
                </a:lnTo>
                <a:lnTo>
                  <a:pt x="691015" y="963907"/>
                </a:lnTo>
                <a:lnTo>
                  <a:pt x="666431" y="954644"/>
                </a:lnTo>
                <a:lnTo>
                  <a:pt x="647154" y="936853"/>
                </a:lnTo>
                <a:lnTo>
                  <a:pt x="635794" y="912173"/>
                </a:lnTo>
                <a:close/>
              </a:path>
              <a:path w="954405" h="963930">
                <a:moveTo>
                  <a:pt x="139347" y="371786"/>
                </a:moveTo>
                <a:lnTo>
                  <a:pt x="135623" y="356042"/>
                </a:lnTo>
                <a:lnTo>
                  <a:pt x="391040" y="361508"/>
                </a:lnTo>
                <a:lnTo>
                  <a:pt x="395075" y="361494"/>
                </a:lnTo>
                <a:lnTo>
                  <a:pt x="400517" y="330366"/>
                </a:lnTo>
                <a:lnTo>
                  <a:pt x="411993" y="301208"/>
                </a:lnTo>
                <a:lnTo>
                  <a:pt x="428956" y="274972"/>
                </a:lnTo>
                <a:lnTo>
                  <a:pt x="450876" y="252507"/>
                </a:lnTo>
                <a:lnTo>
                  <a:pt x="515126" y="524141"/>
                </a:lnTo>
                <a:lnTo>
                  <a:pt x="503594" y="522069"/>
                </a:lnTo>
                <a:lnTo>
                  <a:pt x="466525" y="504526"/>
                </a:lnTo>
                <a:lnTo>
                  <a:pt x="435214" y="477980"/>
                </a:lnTo>
                <a:lnTo>
                  <a:pt x="429282" y="482831"/>
                </a:lnTo>
                <a:lnTo>
                  <a:pt x="425261" y="465829"/>
                </a:lnTo>
                <a:lnTo>
                  <a:pt x="416706" y="452946"/>
                </a:lnTo>
                <a:lnTo>
                  <a:pt x="409396" y="439116"/>
                </a:lnTo>
                <a:lnTo>
                  <a:pt x="394763" y="377251"/>
                </a:lnTo>
                <a:lnTo>
                  <a:pt x="140024" y="371800"/>
                </a:lnTo>
                <a:lnTo>
                  <a:pt x="139790" y="371795"/>
                </a:lnTo>
                <a:lnTo>
                  <a:pt x="139347" y="371786"/>
                </a:lnTo>
                <a:close/>
              </a:path>
              <a:path w="954405" h="963930">
                <a:moveTo>
                  <a:pt x="242095" y="66820"/>
                </a:moveTo>
                <a:lnTo>
                  <a:pt x="241198" y="39662"/>
                </a:lnTo>
                <a:lnTo>
                  <a:pt x="250462" y="15120"/>
                </a:lnTo>
                <a:lnTo>
                  <a:pt x="264417" y="0"/>
                </a:lnTo>
                <a:lnTo>
                  <a:pt x="352387" y="0"/>
                </a:lnTo>
                <a:lnTo>
                  <a:pt x="363913" y="10637"/>
                </a:lnTo>
                <a:lnTo>
                  <a:pt x="375277" y="35319"/>
                </a:lnTo>
                <a:lnTo>
                  <a:pt x="377084" y="53581"/>
                </a:lnTo>
                <a:lnTo>
                  <a:pt x="374133" y="71074"/>
                </a:lnTo>
                <a:lnTo>
                  <a:pt x="366910" y="87011"/>
                </a:lnTo>
                <a:lnTo>
                  <a:pt x="355898" y="100609"/>
                </a:lnTo>
                <a:lnTo>
                  <a:pt x="364869" y="138537"/>
                </a:lnTo>
                <a:lnTo>
                  <a:pt x="343384" y="110066"/>
                </a:lnTo>
                <a:lnTo>
                  <a:pt x="337628" y="113446"/>
                </a:lnTo>
                <a:lnTo>
                  <a:pt x="331498" y="115951"/>
                </a:lnTo>
                <a:lnTo>
                  <a:pt x="324437" y="117660"/>
                </a:lnTo>
                <a:lnTo>
                  <a:pt x="297279" y="118558"/>
                </a:lnTo>
                <a:lnTo>
                  <a:pt x="272737" y="109293"/>
                </a:lnTo>
                <a:lnTo>
                  <a:pt x="253459" y="91502"/>
                </a:lnTo>
                <a:lnTo>
                  <a:pt x="242095" y="66820"/>
                </a:lnTo>
                <a:close/>
              </a:path>
              <a:path w="954405" h="963930">
                <a:moveTo>
                  <a:pt x="71546" y="748466"/>
                </a:moveTo>
                <a:lnTo>
                  <a:pt x="63626" y="714981"/>
                </a:lnTo>
                <a:lnTo>
                  <a:pt x="63308" y="705366"/>
                </a:lnTo>
                <a:lnTo>
                  <a:pt x="72572" y="680823"/>
                </a:lnTo>
                <a:lnTo>
                  <a:pt x="90364" y="661546"/>
                </a:lnTo>
                <a:lnTo>
                  <a:pt x="115046" y="650182"/>
                </a:lnTo>
                <a:lnTo>
                  <a:pt x="132622" y="648352"/>
                </a:lnTo>
                <a:lnTo>
                  <a:pt x="149514" y="650943"/>
                </a:lnTo>
                <a:lnTo>
                  <a:pt x="165024" y="657523"/>
                </a:lnTo>
                <a:lnTo>
                  <a:pt x="178453" y="667660"/>
                </a:lnTo>
                <a:lnTo>
                  <a:pt x="425261" y="465829"/>
                </a:lnTo>
                <a:lnTo>
                  <a:pt x="429282" y="482831"/>
                </a:lnTo>
                <a:lnTo>
                  <a:pt x="188403" y="679812"/>
                </a:lnTo>
                <a:lnTo>
                  <a:pt x="198031" y="720517"/>
                </a:lnTo>
                <a:lnTo>
                  <a:pt x="171229" y="771999"/>
                </a:lnTo>
                <a:lnTo>
                  <a:pt x="119389" y="784261"/>
                </a:lnTo>
                <a:lnTo>
                  <a:pt x="94847" y="774996"/>
                </a:lnTo>
                <a:lnTo>
                  <a:pt x="75569" y="757205"/>
                </a:lnTo>
                <a:lnTo>
                  <a:pt x="71546" y="748466"/>
                </a:lnTo>
                <a:close/>
              </a:path>
              <a:path w="954405" h="963930">
                <a:moveTo>
                  <a:pt x="398908" y="408858"/>
                </a:moveTo>
                <a:lnTo>
                  <a:pt x="397243" y="400928"/>
                </a:lnTo>
                <a:lnTo>
                  <a:pt x="395990" y="392943"/>
                </a:lnTo>
                <a:lnTo>
                  <a:pt x="395162" y="385110"/>
                </a:lnTo>
                <a:lnTo>
                  <a:pt x="394723" y="377079"/>
                </a:lnTo>
                <a:lnTo>
                  <a:pt x="409396" y="439116"/>
                </a:lnTo>
                <a:lnTo>
                  <a:pt x="403431" y="424400"/>
                </a:lnTo>
                <a:lnTo>
                  <a:pt x="398908" y="408858"/>
                </a:lnTo>
                <a:close/>
              </a:path>
              <a:path w="954405" h="963930">
                <a:moveTo>
                  <a:pt x="1079" y="378560"/>
                </a:moveTo>
                <a:lnTo>
                  <a:pt x="883" y="377733"/>
                </a:lnTo>
                <a:lnTo>
                  <a:pt x="0" y="351009"/>
                </a:lnTo>
                <a:lnTo>
                  <a:pt x="9264" y="326466"/>
                </a:lnTo>
                <a:lnTo>
                  <a:pt x="27055" y="307189"/>
                </a:lnTo>
                <a:lnTo>
                  <a:pt x="51737" y="295825"/>
                </a:lnTo>
                <a:lnTo>
                  <a:pt x="78895" y="294927"/>
                </a:lnTo>
                <a:lnTo>
                  <a:pt x="102003" y="303650"/>
                </a:lnTo>
                <a:lnTo>
                  <a:pt x="134079" y="346665"/>
                </a:lnTo>
                <a:lnTo>
                  <a:pt x="135623" y="356042"/>
                </a:lnTo>
                <a:lnTo>
                  <a:pt x="139347" y="371786"/>
                </a:lnTo>
                <a:lnTo>
                  <a:pt x="135295" y="371699"/>
                </a:lnTo>
                <a:lnTo>
                  <a:pt x="129570" y="391185"/>
                </a:lnTo>
                <a:lnTo>
                  <a:pt x="118488" y="408040"/>
                </a:lnTo>
                <a:lnTo>
                  <a:pt x="102795" y="421051"/>
                </a:lnTo>
                <a:lnTo>
                  <a:pt x="83238" y="429006"/>
                </a:lnTo>
                <a:lnTo>
                  <a:pt x="56081" y="429904"/>
                </a:lnTo>
                <a:lnTo>
                  <a:pt x="31539" y="420639"/>
                </a:lnTo>
                <a:lnTo>
                  <a:pt x="12261" y="402848"/>
                </a:lnTo>
                <a:lnTo>
                  <a:pt x="1079" y="378560"/>
                </a:lnTo>
                <a:close/>
              </a:path>
              <a:path w="954405" h="963930">
                <a:moveTo>
                  <a:pt x="198031" y="720517"/>
                </a:moveTo>
                <a:lnTo>
                  <a:pt x="188403" y="679812"/>
                </a:lnTo>
                <a:lnTo>
                  <a:pt x="192474" y="686148"/>
                </a:lnTo>
                <a:lnTo>
                  <a:pt x="195555" y="693276"/>
                </a:lnTo>
                <a:lnTo>
                  <a:pt x="197387" y="701022"/>
                </a:lnTo>
                <a:lnTo>
                  <a:pt x="198031" y="720517"/>
                </a:lnTo>
                <a:close/>
              </a:path>
            </a:pathLst>
          </a:custGeom>
          <a:solidFill>
            <a:srgbClr val="FAB40F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 descr=""/>
          <p:cNvSpPr/>
          <p:nvPr/>
        </p:nvSpPr>
        <p:spPr>
          <a:xfrm>
            <a:off x="0" y="0"/>
            <a:ext cx="781685" cy="792480"/>
          </a:xfrm>
          <a:custGeom>
            <a:avLst/>
            <a:gdLst/>
            <a:ahLst/>
            <a:cxnLst/>
            <a:rect l="l" t="t" r="r" b="b"/>
            <a:pathLst>
              <a:path w="781685" h="792480">
                <a:moveTo>
                  <a:pt x="105972" y="56729"/>
                </a:moveTo>
                <a:lnTo>
                  <a:pt x="91722" y="68061"/>
                </a:lnTo>
                <a:lnTo>
                  <a:pt x="65370" y="0"/>
                </a:lnTo>
                <a:lnTo>
                  <a:pt x="84006" y="0"/>
                </a:lnTo>
                <a:lnTo>
                  <a:pt x="105972" y="56729"/>
                </a:lnTo>
                <a:close/>
              </a:path>
              <a:path w="781685" h="792480">
                <a:moveTo>
                  <a:pt x="0" y="553939"/>
                </a:moveTo>
                <a:lnTo>
                  <a:pt x="0" y="516636"/>
                </a:lnTo>
                <a:lnTo>
                  <a:pt x="73935" y="376244"/>
                </a:lnTo>
                <a:lnTo>
                  <a:pt x="61229" y="367931"/>
                </a:lnTo>
                <a:lnTo>
                  <a:pt x="60967" y="367759"/>
                </a:lnTo>
                <a:lnTo>
                  <a:pt x="48681" y="358031"/>
                </a:lnTo>
                <a:lnTo>
                  <a:pt x="37170" y="347068"/>
                </a:lnTo>
                <a:lnTo>
                  <a:pt x="26714" y="335094"/>
                </a:lnTo>
                <a:lnTo>
                  <a:pt x="26528" y="334881"/>
                </a:lnTo>
                <a:lnTo>
                  <a:pt x="2641" y="294876"/>
                </a:lnTo>
                <a:lnTo>
                  <a:pt x="0" y="285423"/>
                </a:lnTo>
                <a:lnTo>
                  <a:pt x="0" y="165978"/>
                </a:lnTo>
                <a:lnTo>
                  <a:pt x="503" y="163930"/>
                </a:lnTo>
                <a:lnTo>
                  <a:pt x="22080" y="124395"/>
                </a:lnTo>
                <a:lnTo>
                  <a:pt x="54360" y="90794"/>
                </a:lnTo>
                <a:lnTo>
                  <a:pt x="91722" y="68061"/>
                </a:lnTo>
                <a:lnTo>
                  <a:pt x="105972" y="56729"/>
                </a:lnTo>
                <a:lnTo>
                  <a:pt x="107931" y="61787"/>
                </a:lnTo>
                <a:lnTo>
                  <a:pt x="155470" y="53176"/>
                </a:lnTo>
                <a:lnTo>
                  <a:pt x="203147" y="57865"/>
                </a:lnTo>
                <a:lnTo>
                  <a:pt x="248027" y="75517"/>
                </a:lnTo>
                <a:lnTo>
                  <a:pt x="287176" y="105798"/>
                </a:lnTo>
                <a:lnTo>
                  <a:pt x="420207" y="0"/>
                </a:lnTo>
                <a:lnTo>
                  <a:pt x="434070" y="0"/>
                </a:lnTo>
                <a:lnTo>
                  <a:pt x="298620" y="118849"/>
                </a:lnTo>
                <a:lnTo>
                  <a:pt x="322697" y="159606"/>
                </a:lnTo>
                <a:lnTo>
                  <a:pt x="322850" y="159865"/>
                </a:lnTo>
                <a:lnTo>
                  <a:pt x="331408" y="191802"/>
                </a:lnTo>
                <a:lnTo>
                  <a:pt x="89320" y="384333"/>
                </a:lnTo>
                <a:lnTo>
                  <a:pt x="0" y="553939"/>
                </a:lnTo>
                <a:close/>
              </a:path>
              <a:path w="781685" h="792480">
                <a:moveTo>
                  <a:pt x="420207" y="0"/>
                </a:moveTo>
                <a:lnTo>
                  <a:pt x="287176" y="105798"/>
                </a:lnTo>
                <a:lnTo>
                  <a:pt x="407752" y="0"/>
                </a:lnTo>
                <a:lnTo>
                  <a:pt x="420207" y="0"/>
                </a:lnTo>
                <a:close/>
              </a:path>
              <a:path w="781685" h="792480">
                <a:moveTo>
                  <a:pt x="355847" y="640474"/>
                </a:moveTo>
                <a:lnTo>
                  <a:pt x="341816" y="651633"/>
                </a:lnTo>
                <a:lnTo>
                  <a:pt x="226842" y="392930"/>
                </a:lnTo>
                <a:lnTo>
                  <a:pt x="224925" y="388891"/>
                </a:lnTo>
                <a:lnTo>
                  <a:pt x="191144" y="398113"/>
                </a:lnTo>
                <a:lnTo>
                  <a:pt x="156494" y="400356"/>
                </a:lnTo>
                <a:lnTo>
                  <a:pt x="122184" y="395720"/>
                </a:lnTo>
                <a:lnTo>
                  <a:pt x="89320" y="384333"/>
                </a:lnTo>
                <a:lnTo>
                  <a:pt x="331408" y="191802"/>
                </a:lnTo>
                <a:lnTo>
                  <a:pt x="334768" y="204343"/>
                </a:lnTo>
                <a:lnTo>
                  <a:pt x="334658" y="249788"/>
                </a:lnTo>
                <a:lnTo>
                  <a:pt x="322804" y="293705"/>
                </a:lnTo>
                <a:lnTo>
                  <a:pt x="330466" y="297365"/>
                </a:lnTo>
                <a:lnTo>
                  <a:pt x="315314" y="309416"/>
                </a:lnTo>
                <a:lnTo>
                  <a:pt x="306430" y="324071"/>
                </a:lnTo>
                <a:lnTo>
                  <a:pt x="296009" y="337923"/>
                </a:lnTo>
                <a:lnTo>
                  <a:pt x="240873" y="381772"/>
                </a:lnTo>
                <a:lnTo>
                  <a:pt x="355542" y="639789"/>
                </a:lnTo>
                <a:lnTo>
                  <a:pt x="355648" y="640026"/>
                </a:lnTo>
                <a:lnTo>
                  <a:pt x="355847" y="640474"/>
                </a:lnTo>
                <a:close/>
              </a:path>
              <a:path w="781685" h="792480">
                <a:moveTo>
                  <a:pt x="756234" y="541884"/>
                </a:moveTo>
                <a:lnTo>
                  <a:pt x="748581" y="547970"/>
                </a:lnTo>
                <a:lnTo>
                  <a:pt x="726212" y="559407"/>
                </a:lnTo>
                <a:lnTo>
                  <a:pt x="697233" y="561691"/>
                </a:lnTo>
                <a:lnTo>
                  <a:pt x="669511" y="552942"/>
                </a:lnTo>
                <a:lnTo>
                  <a:pt x="646476" y="533551"/>
                </a:lnTo>
                <a:lnTo>
                  <a:pt x="636352" y="516788"/>
                </a:lnTo>
                <a:lnTo>
                  <a:pt x="630984" y="498628"/>
                </a:lnTo>
                <a:lnTo>
                  <a:pt x="630268" y="479972"/>
                </a:lnTo>
                <a:lnTo>
                  <a:pt x="634100" y="461725"/>
                </a:lnTo>
                <a:lnTo>
                  <a:pt x="315314" y="309416"/>
                </a:lnTo>
                <a:lnTo>
                  <a:pt x="330466" y="297365"/>
                </a:lnTo>
                <a:lnTo>
                  <a:pt x="641592" y="446016"/>
                </a:lnTo>
                <a:lnTo>
                  <a:pt x="677870" y="417165"/>
                </a:lnTo>
                <a:lnTo>
                  <a:pt x="685434" y="413297"/>
                </a:lnTo>
                <a:lnTo>
                  <a:pt x="714414" y="411013"/>
                </a:lnTo>
                <a:lnTo>
                  <a:pt x="742135" y="419762"/>
                </a:lnTo>
                <a:lnTo>
                  <a:pt x="765171" y="439154"/>
                </a:lnTo>
                <a:lnTo>
                  <a:pt x="778878" y="465963"/>
                </a:lnTo>
                <a:lnTo>
                  <a:pt x="781162" y="494943"/>
                </a:lnTo>
                <a:lnTo>
                  <a:pt x="772413" y="522664"/>
                </a:lnTo>
                <a:lnTo>
                  <a:pt x="756234" y="541884"/>
                </a:lnTo>
                <a:close/>
              </a:path>
              <a:path w="781685" h="792480">
                <a:moveTo>
                  <a:pt x="270613" y="362710"/>
                </a:moveTo>
                <a:lnTo>
                  <a:pt x="263446" y="368119"/>
                </a:lnTo>
                <a:lnTo>
                  <a:pt x="256029" y="373141"/>
                </a:lnTo>
                <a:lnTo>
                  <a:pt x="248566" y="377665"/>
                </a:lnTo>
                <a:lnTo>
                  <a:pt x="240719" y="381894"/>
                </a:lnTo>
                <a:lnTo>
                  <a:pt x="296009" y="337923"/>
                </a:lnTo>
                <a:lnTo>
                  <a:pt x="284065" y="350845"/>
                </a:lnTo>
                <a:lnTo>
                  <a:pt x="270613" y="362710"/>
                </a:lnTo>
                <a:close/>
              </a:path>
              <a:path w="781685" h="792480">
                <a:moveTo>
                  <a:pt x="427848" y="775931"/>
                </a:moveTo>
                <a:lnTo>
                  <a:pt x="427110" y="776518"/>
                </a:lnTo>
                <a:lnTo>
                  <a:pt x="400729" y="790007"/>
                </a:lnTo>
                <a:lnTo>
                  <a:pt x="371749" y="792290"/>
                </a:lnTo>
                <a:lnTo>
                  <a:pt x="344028" y="783541"/>
                </a:lnTo>
                <a:lnTo>
                  <a:pt x="320992" y="764150"/>
                </a:lnTo>
                <a:lnTo>
                  <a:pt x="307285" y="737340"/>
                </a:lnTo>
                <a:lnTo>
                  <a:pt x="305018" y="708581"/>
                </a:lnTo>
                <a:lnTo>
                  <a:pt x="305052" y="708199"/>
                </a:lnTo>
                <a:lnTo>
                  <a:pt x="333141" y="657604"/>
                </a:lnTo>
                <a:lnTo>
                  <a:pt x="341816" y="651633"/>
                </a:lnTo>
                <a:lnTo>
                  <a:pt x="355847" y="640474"/>
                </a:lnTo>
                <a:lnTo>
                  <a:pt x="357671" y="644578"/>
                </a:lnTo>
                <a:lnTo>
                  <a:pt x="379911" y="641129"/>
                </a:lnTo>
                <a:lnTo>
                  <a:pt x="402039" y="644294"/>
                </a:lnTo>
                <a:lnTo>
                  <a:pt x="422487" y="653894"/>
                </a:lnTo>
                <a:lnTo>
                  <a:pt x="439687" y="669753"/>
                </a:lnTo>
                <a:lnTo>
                  <a:pt x="453395" y="696563"/>
                </a:lnTo>
                <a:lnTo>
                  <a:pt x="455679" y="725542"/>
                </a:lnTo>
                <a:lnTo>
                  <a:pt x="446930" y="753263"/>
                </a:lnTo>
                <a:lnTo>
                  <a:pt x="427848" y="775931"/>
                </a:lnTo>
                <a:close/>
              </a:path>
              <a:path w="781685" h="792480">
                <a:moveTo>
                  <a:pt x="677870" y="417165"/>
                </a:moveTo>
                <a:lnTo>
                  <a:pt x="641592" y="446016"/>
                </a:lnTo>
                <a:lnTo>
                  <a:pt x="645154" y="440835"/>
                </a:lnTo>
                <a:lnTo>
                  <a:pt x="649183" y="435918"/>
                </a:lnTo>
                <a:lnTo>
                  <a:pt x="653675" y="431297"/>
                </a:lnTo>
                <a:lnTo>
                  <a:pt x="658625" y="427005"/>
                </a:lnTo>
                <a:lnTo>
                  <a:pt x="677870" y="417165"/>
                </a:lnTo>
                <a:close/>
              </a:path>
              <a:path w="781685" h="792480">
                <a:moveTo>
                  <a:pt x="1579" y="681263"/>
                </a:moveTo>
                <a:lnTo>
                  <a:pt x="0" y="682071"/>
                </a:lnTo>
                <a:lnTo>
                  <a:pt x="0" y="561230"/>
                </a:lnTo>
                <a:lnTo>
                  <a:pt x="3281" y="563476"/>
                </a:lnTo>
                <a:lnTo>
                  <a:pt x="8882" y="568624"/>
                </a:lnTo>
                <a:lnTo>
                  <a:pt x="13728" y="574717"/>
                </a:lnTo>
                <a:lnTo>
                  <a:pt x="27436" y="601527"/>
                </a:lnTo>
                <a:lnTo>
                  <a:pt x="29719" y="630506"/>
                </a:lnTo>
                <a:lnTo>
                  <a:pt x="20970" y="658227"/>
                </a:lnTo>
                <a:lnTo>
                  <a:pt x="1579" y="681263"/>
                </a:lnTo>
                <a:close/>
              </a:path>
            </a:pathLst>
          </a:custGeom>
          <a:solidFill>
            <a:srgbClr val="60CBE9">
              <a:alpha val="50000"/>
            </a:srgbClr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20818" y="3197815"/>
            <a:ext cx="13646150" cy="2760345"/>
          </a:xfrm>
          <a:prstGeom prst="rect"/>
        </p:spPr>
        <p:txBody>
          <a:bodyPr wrap="square" lIns="0" tIns="49720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915"/>
              </a:spcBef>
            </a:pPr>
            <a:r>
              <a:rPr dirty="0" sz="9750" spc="-710">
                <a:solidFill>
                  <a:srgbClr val="FAB40F"/>
                </a:solidFill>
              </a:rPr>
              <a:t>Thank</a:t>
            </a:r>
            <a:r>
              <a:rPr dirty="0" sz="9750" spc="-1180">
                <a:solidFill>
                  <a:srgbClr val="FAB40F"/>
                </a:solidFill>
              </a:rPr>
              <a:t> </a:t>
            </a:r>
            <a:r>
              <a:rPr dirty="0" sz="9750" spc="-590">
                <a:solidFill>
                  <a:srgbClr val="FAB40F"/>
                </a:solidFill>
              </a:rPr>
              <a:t>you</a:t>
            </a:r>
            <a:r>
              <a:rPr dirty="0" sz="9750" spc="-1175">
                <a:solidFill>
                  <a:srgbClr val="FAB40F"/>
                </a:solidFill>
              </a:rPr>
              <a:t> </a:t>
            </a:r>
            <a:r>
              <a:rPr dirty="0" sz="9750" spc="-635">
                <a:solidFill>
                  <a:srgbClr val="FAB40F"/>
                </a:solidFill>
              </a:rPr>
              <a:t>for</a:t>
            </a:r>
            <a:r>
              <a:rPr dirty="0" sz="9750" spc="-1175">
                <a:solidFill>
                  <a:srgbClr val="FAB40F"/>
                </a:solidFill>
              </a:rPr>
              <a:t> </a:t>
            </a:r>
            <a:r>
              <a:rPr dirty="0" sz="9750" spc="-570">
                <a:solidFill>
                  <a:srgbClr val="FAB40F"/>
                </a:solidFill>
              </a:rPr>
              <a:t>your</a:t>
            </a:r>
            <a:r>
              <a:rPr dirty="0" sz="9750" spc="-1180">
                <a:solidFill>
                  <a:srgbClr val="FAB40F"/>
                </a:solidFill>
              </a:rPr>
              <a:t> </a:t>
            </a:r>
            <a:r>
              <a:rPr dirty="0" sz="9750" spc="-1095">
                <a:solidFill>
                  <a:srgbClr val="FAB40F"/>
                </a:solidFill>
              </a:rPr>
              <a:t>a</a:t>
            </a:r>
            <a:r>
              <a:rPr dirty="0" cap="small" sz="9750" spc="-1095">
                <a:solidFill>
                  <a:srgbClr val="FAB40F"/>
                </a:solidFill>
              </a:rPr>
              <a:t>tt</a:t>
            </a:r>
            <a:r>
              <a:rPr dirty="0" sz="9750" spc="-1095">
                <a:solidFill>
                  <a:srgbClr val="FAB40F"/>
                </a:solidFill>
              </a:rPr>
              <a:t>en</a:t>
            </a:r>
            <a:r>
              <a:rPr dirty="0" cap="small" sz="9750" spc="-1095">
                <a:solidFill>
                  <a:srgbClr val="FAB40F"/>
                </a:solidFill>
              </a:rPr>
              <a:t>t</a:t>
            </a:r>
            <a:r>
              <a:rPr dirty="0" sz="9750" spc="-1095">
                <a:solidFill>
                  <a:srgbClr val="FAB40F"/>
                </a:solidFill>
              </a:rPr>
              <a:t>ion!</a:t>
            </a:r>
            <a:endParaRPr sz="9750"/>
          </a:p>
          <a:p>
            <a:pPr algn="ctr">
              <a:lnSpc>
                <a:spcPct val="100000"/>
              </a:lnSpc>
              <a:spcBef>
                <a:spcPts val="1510"/>
              </a:spcBef>
            </a:pPr>
            <a:r>
              <a:rPr dirty="0" sz="3750" spc="350">
                <a:solidFill>
                  <a:srgbClr val="F5F5F5"/>
                </a:solidFill>
                <a:latin typeface="Arial MT"/>
                <a:cs typeface="Arial MT"/>
              </a:rPr>
              <a:t>Questions?</a:t>
            </a:r>
            <a:endParaRPr sz="3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5F5F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Juliana Guerra :)</dc:creator>
  <cp:keywords>DAGjldsoE0s,BADi0t2NmJA,0</cp:keywords>
  <dc:title>The intention underneath: Can the motor system ascribe intentions?</dc:title>
  <dcterms:created xsi:type="dcterms:W3CDTF">2025-04-22T10:42:40Z</dcterms:created>
  <dcterms:modified xsi:type="dcterms:W3CDTF">2025-04-22T10:42:40Z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2025-04-21T00:00:00Z</vt:filetime>
  </property>
  <property fmtid="{D5CDD505-2E9C-101B-9397-08002B2CF9AE}" pid="3" name="Creator">
    <vt:lpwstr>Canva</vt:lpwstr>
  </property>
  <property fmtid="{D5CDD505-2E9C-101B-9397-08002B2CF9AE}" pid="4" name="LastSaved">
    <vt:filetime>2025-04-22T00:00:00Z</vt:filetime>
  </property>
  <property fmtid="{D5CDD505-2E9C-101B-9397-08002B2CF9AE}" pid="5" name="Producer">
    <vt:lpwstr>Canva</vt:lpwstr>
  </property>
</Properties>
</file>