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2" r:id="rId4"/>
  </p:sldMasterIdLst>
  <p:notesMasterIdLst>
    <p:notesMasterId r:id="rId12"/>
  </p:notesMasterIdLst>
  <p:handoutMasterIdLst>
    <p:handoutMasterId r:id="rId13"/>
  </p:handoutMasterIdLst>
  <p:sldIdLst>
    <p:sldId id="256" r:id="rId5"/>
    <p:sldId id="264" r:id="rId6"/>
    <p:sldId id="265" r:id="rId7"/>
    <p:sldId id="258" r:id="rId8"/>
    <p:sldId id="266" r:id="rId9"/>
    <p:sldId id="259" r:id="rId10"/>
    <p:sldId id="263" r:id="rId11"/>
  </p:sldIdLst>
  <p:sldSz cx="12192000" cy="68580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9923" autoAdjust="0"/>
  </p:normalViewPr>
  <p:slideViewPr>
    <p:cSldViewPr snapToGrid="0">
      <p:cViewPr varScale="1">
        <p:scale>
          <a:sx n="49" d="100"/>
          <a:sy n="49" d="100"/>
        </p:scale>
        <p:origin x="15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A1789F-59E1-472A-AB4B-C3856069E5A5}" type="doc">
      <dgm:prSet loTypeId="urn:microsoft.com/office/officeart/2018/5/layout/IconLeafOutlineLabelList" loCatId="other" qsTypeId="urn:microsoft.com/office/officeart/2005/8/quickstyle/simple1" qsCatId="simple" csTypeId="urn:microsoft.com/office/officeart/2018/5/colors/Iconchunking_coloredoutline_colorful1" csCatId="colorful" phldr="1"/>
      <dgm:spPr/>
      <dgm:t>
        <a:bodyPr rtlCol="0"/>
        <a:lstStyle/>
        <a:p>
          <a:pPr rtl="0"/>
          <a:endParaRPr lang="en-US"/>
        </a:p>
      </dgm:t>
    </dgm:pt>
    <dgm:pt modelId="{1DF2D302-1C75-4F44-971A-89DAD54C775C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n-GB" noProof="0" dirty="0"/>
            <a:t>Journaling</a:t>
          </a:r>
        </a:p>
      </dgm:t>
    </dgm:pt>
    <dgm:pt modelId="{11D3FAAD-0463-4F82-916E-27B4C12C687F}" type="parTrans" cxnId="{62856601-185D-4723-87D1-AADD4CB750B4}">
      <dgm:prSet/>
      <dgm:spPr/>
      <dgm:t>
        <a:bodyPr rtlCol="0"/>
        <a:lstStyle/>
        <a:p>
          <a:pPr rtl="0"/>
          <a:endParaRPr lang="en-GB" noProof="0" dirty="0"/>
        </a:p>
      </dgm:t>
    </dgm:pt>
    <dgm:pt modelId="{D4F16693-9DA3-48D6-B56C-49910C5D634C}" type="sibTrans" cxnId="{62856601-185D-4723-87D1-AADD4CB750B4}">
      <dgm:prSet/>
      <dgm:spPr/>
      <dgm:t>
        <a:bodyPr rtlCol="0"/>
        <a:lstStyle/>
        <a:p>
          <a:pPr rtl="0"/>
          <a:endParaRPr lang="en-GB" noProof="0" dirty="0"/>
        </a:p>
      </dgm:t>
    </dgm:pt>
    <dgm:pt modelId="{359C9BF5-BCB5-4E42-A87E-A37621CAD579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n-GB" noProof="0" dirty="0"/>
            <a:t>Short stories</a:t>
          </a:r>
        </a:p>
      </dgm:t>
    </dgm:pt>
    <dgm:pt modelId="{D38251A0-3795-43EE-8284-F5380A7B07E9}" type="parTrans" cxnId="{FEE27B29-81CC-4318-A16E-3E89D43D2807}">
      <dgm:prSet/>
      <dgm:spPr/>
      <dgm:t>
        <a:bodyPr rtlCol="0"/>
        <a:lstStyle/>
        <a:p>
          <a:pPr rtl="0"/>
          <a:endParaRPr lang="en-GB" noProof="0" dirty="0"/>
        </a:p>
      </dgm:t>
    </dgm:pt>
    <dgm:pt modelId="{7A7ECCA9-D7A3-4FE3-B824-4E149D473EC5}" type="sibTrans" cxnId="{FEE27B29-81CC-4318-A16E-3E89D43D2807}">
      <dgm:prSet/>
      <dgm:spPr/>
      <dgm:t>
        <a:bodyPr rtlCol="0"/>
        <a:lstStyle/>
        <a:p>
          <a:pPr rtl="0"/>
          <a:endParaRPr lang="en-GB" noProof="0" dirty="0"/>
        </a:p>
      </dgm:t>
    </dgm:pt>
    <dgm:pt modelId="{C74D94FA-8B44-4D50-A64B-ECFDD75E6EA6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n-GB" noProof="0" dirty="0"/>
            <a:t>poems</a:t>
          </a:r>
        </a:p>
      </dgm:t>
    </dgm:pt>
    <dgm:pt modelId="{C89CCE46-4A03-452C-AB77-2BCE98149E56}" type="parTrans" cxnId="{7D2C0319-9ABA-4B6E-BF2D-0E386E413C4D}">
      <dgm:prSet/>
      <dgm:spPr/>
      <dgm:t>
        <a:bodyPr rtlCol="0"/>
        <a:lstStyle/>
        <a:p>
          <a:pPr rtl="0"/>
          <a:endParaRPr lang="en-GB" noProof="0" dirty="0"/>
        </a:p>
      </dgm:t>
    </dgm:pt>
    <dgm:pt modelId="{6F9A8EE0-DF50-4238-8E4D-2B6334A07342}" type="sibTrans" cxnId="{7D2C0319-9ABA-4B6E-BF2D-0E386E413C4D}">
      <dgm:prSet/>
      <dgm:spPr/>
      <dgm:t>
        <a:bodyPr rtlCol="0"/>
        <a:lstStyle/>
        <a:p>
          <a:pPr rtl="0"/>
          <a:endParaRPr lang="en-GB" noProof="0" dirty="0"/>
        </a:p>
      </dgm:t>
    </dgm:pt>
    <dgm:pt modelId="{C04D4B19-A3C1-499B-82B0-8E7FE9AF5178}" type="pres">
      <dgm:prSet presAssocID="{92A1789F-59E1-472A-AB4B-C3856069E5A5}" presName="root" presStyleCnt="0">
        <dgm:presLayoutVars>
          <dgm:dir/>
          <dgm:resizeHandles val="exact"/>
        </dgm:presLayoutVars>
      </dgm:prSet>
      <dgm:spPr/>
    </dgm:pt>
    <dgm:pt modelId="{DD9B2CAD-98F6-4324-9676-968576DC423C}" type="pres">
      <dgm:prSet presAssocID="{1DF2D302-1C75-4F44-971A-89DAD54C775C}" presName="compNode" presStyleCnt="0"/>
      <dgm:spPr/>
    </dgm:pt>
    <dgm:pt modelId="{86504349-D895-4762-975A-69454000B659}" type="pres">
      <dgm:prSet presAssocID="{1DF2D302-1C75-4F44-971A-89DAD54C775C}" presName="iconBgRect" presStyleLbl="trAlignAcc1" presStyleIdx="0" presStyleCnt="3" custScaleX="116849" custScaleY="114378"/>
      <dgm:spPr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AA9C2D5-E0AF-44C4-AA43-03D98BC88726}" type="pres">
      <dgm:prSet presAssocID="{1DF2D302-1C75-4F44-971A-89DAD54C775C}" presName="iconRect" presStyleLbl="node1" presStyleIdx="0" presStyleCnt="3" custScaleX="143408" custScaleY="14744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miling person writing in notebook"/>
        </a:ext>
      </dgm:extLst>
    </dgm:pt>
    <dgm:pt modelId="{B3948778-9179-46EA-957D-6C7A38EF81C1}" type="pres">
      <dgm:prSet presAssocID="{1DF2D302-1C75-4F44-971A-89DAD54C775C}" presName="spaceRect" presStyleCnt="0"/>
      <dgm:spPr/>
    </dgm:pt>
    <dgm:pt modelId="{4379C661-DE23-4F1C-833B-E90DAE3B3E08}" type="pres">
      <dgm:prSet presAssocID="{1DF2D302-1C75-4F44-971A-89DAD54C775C}" presName="textRect" presStyleLbl="revTx" presStyleIdx="0" presStyleCnt="3">
        <dgm:presLayoutVars>
          <dgm:chMax val="1"/>
          <dgm:chPref val="1"/>
        </dgm:presLayoutVars>
      </dgm:prSet>
      <dgm:spPr/>
    </dgm:pt>
    <dgm:pt modelId="{866C24E2-6B51-47B0-9C09-4B4B78B6710A}" type="pres">
      <dgm:prSet presAssocID="{D4F16693-9DA3-48D6-B56C-49910C5D634C}" presName="sibTrans" presStyleCnt="0"/>
      <dgm:spPr/>
    </dgm:pt>
    <dgm:pt modelId="{C38ED55A-FF81-494E-AFB4-5E4753E62D1E}" type="pres">
      <dgm:prSet presAssocID="{359C9BF5-BCB5-4E42-A87E-A37621CAD579}" presName="compNode" presStyleCnt="0"/>
      <dgm:spPr/>
    </dgm:pt>
    <dgm:pt modelId="{67577FE9-4C04-467C-9D18-D4DE87D4DE14}" type="pres">
      <dgm:prSet presAssocID="{359C9BF5-BCB5-4E42-A87E-A37621CAD579}" presName="iconBgRect" presStyleLbl="trAlignAcc1" presStyleIdx="1" presStyleCnt="3" custScaleX="114285" custScaleY="117996"/>
      <dgm:spPr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79CBFD4-DC0A-4969-92C4-C7B9686ACE6A}" type="pres">
      <dgm:prSet presAssocID="{359C9BF5-BCB5-4E42-A87E-A37621CAD579}" presName="iconRect" presStyleLbl="node1" presStyleIdx="1" presStyleCnt="3" custScaleX="144860" custScaleY="14744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Open book with blank pages"/>
        </a:ext>
      </dgm:extLst>
    </dgm:pt>
    <dgm:pt modelId="{D1E0128A-CBA8-40EB-8AC9-0B631D352626}" type="pres">
      <dgm:prSet presAssocID="{359C9BF5-BCB5-4E42-A87E-A37621CAD579}" presName="spaceRect" presStyleCnt="0"/>
      <dgm:spPr/>
    </dgm:pt>
    <dgm:pt modelId="{BFC99E90-DC39-4CD3-8818-7916D482EC7D}" type="pres">
      <dgm:prSet presAssocID="{359C9BF5-BCB5-4E42-A87E-A37621CAD579}" presName="textRect" presStyleLbl="revTx" presStyleIdx="1" presStyleCnt="3">
        <dgm:presLayoutVars>
          <dgm:chMax val="1"/>
          <dgm:chPref val="1"/>
        </dgm:presLayoutVars>
      </dgm:prSet>
      <dgm:spPr/>
    </dgm:pt>
    <dgm:pt modelId="{F2CFE6C6-0544-43C1-8B41-AC347E4D336B}" type="pres">
      <dgm:prSet presAssocID="{7A7ECCA9-D7A3-4FE3-B824-4E149D473EC5}" presName="sibTrans" presStyleCnt="0"/>
      <dgm:spPr/>
    </dgm:pt>
    <dgm:pt modelId="{D51FD768-0147-4D00-BCB7-E2A6D97D57F2}" type="pres">
      <dgm:prSet presAssocID="{C74D94FA-8B44-4D50-A64B-ECFDD75E6EA6}" presName="compNode" presStyleCnt="0"/>
      <dgm:spPr/>
    </dgm:pt>
    <dgm:pt modelId="{C7AE699B-DEDF-4849-9BAB-0F114C233F0B}" type="pres">
      <dgm:prSet presAssocID="{C74D94FA-8B44-4D50-A64B-ECFDD75E6EA6}" presName="iconBgRect" presStyleLbl="trAlignAcc1" presStyleIdx="2" presStyleCnt="3" custScaleX="118581" custScaleY="111348"/>
      <dgm:spPr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536CDB1-E6B7-4446-86C3-A02F282DC83D}" type="pres">
      <dgm:prSet presAssocID="{C74D94FA-8B44-4D50-A64B-ECFDD75E6EA6}" presName="iconRect" presStyleLbl="node1" presStyleIdx="2" presStyleCnt="3" custScaleX="152347" custScaleY="14962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illow and cup by the window"/>
        </a:ext>
      </dgm:extLst>
    </dgm:pt>
    <dgm:pt modelId="{46977651-374F-4B47-B906-05D4EB83A76F}" type="pres">
      <dgm:prSet presAssocID="{C74D94FA-8B44-4D50-A64B-ECFDD75E6EA6}" presName="spaceRect" presStyleCnt="0"/>
      <dgm:spPr/>
    </dgm:pt>
    <dgm:pt modelId="{EA32F607-B48B-4485-97AF-932883E3EE3A}" type="pres">
      <dgm:prSet presAssocID="{C74D94FA-8B44-4D50-A64B-ECFDD75E6EA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2856601-185D-4723-87D1-AADD4CB750B4}" srcId="{92A1789F-59E1-472A-AB4B-C3856069E5A5}" destId="{1DF2D302-1C75-4F44-971A-89DAD54C775C}" srcOrd="0" destOrd="0" parTransId="{11D3FAAD-0463-4F82-916E-27B4C12C687F}" sibTransId="{D4F16693-9DA3-48D6-B56C-49910C5D634C}"/>
    <dgm:cxn modelId="{7D2C0319-9ABA-4B6E-BF2D-0E386E413C4D}" srcId="{92A1789F-59E1-472A-AB4B-C3856069E5A5}" destId="{C74D94FA-8B44-4D50-A64B-ECFDD75E6EA6}" srcOrd="2" destOrd="0" parTransId="{C89CCE46-4A03-452C-AB77-2BCE98149E56}" sibTransId="{6F9A8EE0-DF50-4238-8E4D-2B6334A07342}"/>
    <dgm:cxn modelId="{FEE27B29-81CC-4318-A16E-3E89D43D2807}" srcId="{92A1789F-59E1-472A-AB4B-C3856069E5A5}" destId="{359C9BF5-BCB5-4E42-A87E-A37621CAD579}" srcOrd="1" destOrd="0" parTransId="{D38251A0-3795-43EE-8284-F5380A7B07E9}" sibTransId="{7A7ECCA9-D7A3-4FE3-B824-4E149D473EC5}"/>
    <dgm:cxn modelId="{6B16702D-2D71-4D07-86FA-0DC2B6F1ACFA}" type="presOf" srcId="{1DF2D302-1C75-4F44-971A-89DAD54C775C}" destId="{4379C661-DE23-4F1C-833B-E90DAE3B3E08}" srcOrd="0" destOrd="0" presId="urn:microsoft.com/office/officeart/2018/5/layout/IconLeafOutlineLabelList"/>
    <dgm:cxn modelId="{43839781-5DA2-4231-9148-A89300109096}" type="presOf" srcId="{359C9BF5-BCB5-4E42-A87E-A37621CAD579}" destId="{BFC99E90-DC39-4CD3-8818-7916D482EC7D}" srcOrd="0" destOrd="0" presId="urn:microsoft.com/office/officeart/2018/5/layout/IconLeafOutlineLabelList"/>
    <dgm:cxn modelId="{14AF6B8A-2A0A-4A2C-A372-2BDFF172E0B7}" type="presOf" srcId="{92A1789F-59E1-472A-AB4B-C3856069E5A5}" destId="{C04D4B19-A3C1-499B-82B0-8E7FE9AF5178}" srcOrd="0" destOrd="0" presId="urn:microsoft.com/office/officeart/2018/5/layout/IconLeafOutlineLabelList"/>
    <dgm:cxn modelId="{7B49AFDE-45A1-44CA-9567-5172F89B6A9B}" type="presOf" srcId="{C74D94FA-8B44-4D50-A64B-ECFDD75E6EA6}" destId="{EA32F607-B48B-4485-97AF-932883E3EE3A}" srcOrd="0" destOrd="0" presId="urn:microsoft.com/office/officeart/2018/5/layout/IconLeafOutlineLabelList"/>
    <dgm:cxn modelId="{DF5E460B-E1EC-481E-9361-21BC0FCC0653}" type="presParOf" srcId="{C04D4B19-A3C1-499B-82B0-8E7FE9AF5178}" destId="{DD9B2CAD-98F6-4324-9676-968576DC423C}" srcOrd="0" destOrd="0" presId="urn:microsoft.com/office/officeart/2018/5/layout/IconLeafOutlineLabelList"/>
    <dgm:cxn modelId="{B188C551-7A37-46E6-9AC2-611A7A7CA525}" type="presParOf" srcId="{DD9B2CAD-98F6-4324-9676-968576DC423C}" destId="{86504349-D895-4762-975A-69454000B659}" srcOrd="0" destOrd="0" presId="urn:microsoft.com/office/officeart/2018/5/layout/IconLeafOutlineLabelList"/>
    <dgm:cxn modelId="{C7E5C2AB-CABC-40EB-B78A-D049FAEBE60F}" type="presParOf" srcId="{DD9B2CAD-98F6-4324-9676-968576DC423C}" destId="{DAA9C2D5-E0AF-44C4-AA43-03D98BC88726}" srcOrd="1" destOrd="0" presId="urn:microsoft.com/office/officeart/2018/5/layout/IconLeafOutlineLabelList"/>
    <dgm:cxn modelId="{8B0AD19A-BFFE-4663-B619-5C8A56570C63}" type="presParOf" srcId="{DD9B2CAD-98F6-4324-9676-968576DC423C}" destId="{B3948778-9179-46EA-957D-6C7A38EF81C1}" srcOrd="2" destOrd="0" presId="urn:microsoft.com/office/officeart/2018/5/layout/IconLeafOutlineLabelList"/>
    <dgm:cxn modelId="{778DCD2F-D71D-423C-8238-33787C64427A}" type="presParOf" srcId="{DD9B2CAD-98F6-4324-9676-968576DC423C}" destId="{4379C661-DE23-4F1C-833B-E90DAE3B3E08}" srcOrd="3" destOrd="0" presId="urn:microsoft.com/office/officeart/2018/5/layout/IconLeafOutlineLabelList"/>
    <dgm:cxn modelId="{6CEE96C5-7963-4766-9ABF-0E614A3CD2ED}" type="presParOf" srcId="{C04D4B19-A3C1-499B-82B0-8E7FE9AF5178}" destId="{866C24E2-6B51-47B0-9C09-4B4B78B6710A}" srcOrd="1" destOrd="0" presId="urn:microsoft.com/office/officeart/2018/5/layout/IconLeafOutlineLabelList"/>
    <dgm:cxn modelId="{1FBA4ED5-E71B-4216-8899-0AD2EBA10FC3}" type="presParOf" srcId="{C04D4B19-A3C1-499B-82B0-8E7FE9AF5178}" destId="{C38ED55A-FF81-494E-AFB4-5E4753E62D1E}" srcOrd="2" destOrd="0" presId="urn:microsoft.com/office/officeart/2018/5/layout/IconLeafOutlineLabelList"/>
    <dgm:cxn modelId="{BF7A9841-98A2-4E95-98E9-530D47E89475}" type="presParOf" srcId="{C38ED55A-FF81-494E-AFB4-5E4753E62D1E}" destId="{67577FE9-4C04-467C-9D18-D4DE87D4DE14}" srcOrd="0" destOrd="0" presId="urn:microsoft.com/office/officeart/2018/5/layout/IconLeafOutlineLabelList"/>
    <dgm:cxn modelId="{9454315F-48F7-4568-8C03-AC61EBD79730}" type="presParOf" srcId="{C38ED55A-FF81-494E-AFB4-5E4753E62D1E}" destId="{F79CBFD4-DC0A-4969-92C4-C7B9686ACE6A}" srcOrd="1" destOrd="0" presId="urn:microsoft.com/office/officeart/2018/5/layout/IconLeafOutlineLabelList"/>
    <dgm:cxn modelId="{ED877EAD-FA92-4954-8537-154C00CE89DB}" type="presParOf" srcId="{C38ED55A-FF81-494E-AFB4-5E4753E62D1E}" destId="{D1E0128A-CBA8-40EB-8AC9-0B631D352626}" srcOrd="2" destOrd="0" presId="urn:microsoft.com/office/officeart/2018/5/layout/IconLeafOutlineLabelList"/>
    <dgm:cxn modelId="{F557EE51-C50C-4DCD-AD3D-80678E80212D}" type="presParOf" srcId="{C38ED55A-FF81-494E-AFB4-5E4753E62D1E}" destId="{BFC99E90-DC39-4CD3-8818-7916D482EC7D}" srcOrd="3" destOrd="0" presId="urn:microsoft.com/office/officeart/2018/5/layout/IconLeafOutlineLabelList"/>
    <dgm:cxn modelId="{07DBF16B-3865-4BE7-83F3-752A2C9BD7E2}" type="presParOf" srcId="{C04D4B19-A3C1-499B-82B0-8E7FE9AF5178}" destId="{F2CFE6C6-0544-43C1-8B41-AC347E4D336B}" srcOrd="3" destOrd="0" presId="urn:microsoft.com/office/officeart/2018/5/layout/IconLeafOutlineLabelList"/>
    <dgm:cxn modelId="{81578B15-D74A-46F6-8A68-46660C27FEFE}" type="presParOf" srcId="{C04D4B19-A3C1-499B-82B0-8E7FE9AF5178}" destId="{D51FD768-0147-4D00-BCB7-E2A6D97D57F2}" srcOrd="4" destOrd="0" presId="urn:microsoft.com/office/officeart/2018/5/layout/IconLeafOutlineLabelList"/>
    <dgm:cxn modelId="{86E7877E-B84F-4308-AA72-F9C1CE479AFB}" type="presParOf" srcId="{D51FD768-0147-4D00-BCB7-E2A6D97D57F2}" destId="{C7AE699B-DEDF-4849-9BAB-0F114C233F0B}" srcOrd="0" destOrd="0" presId="urn:microsoft.com/office/officeart/2018/5/layout/IconLeafOutlineLabelList"/>
    <dgm:cxn modelId="{A597B4D3-F168-4301-8527-BC709CE3ED0D}" type="presParOf" srcId="{D51FD768-0147-4D00-BCB7-E2A6D97D57F2}" destId="{9536CDB1-E6B7-4446-86C3-A02F282DC83D}" srcOrd="1" destOrd="0" presId="urn:microsoft.com/office/officeart/2018/5/layout/IconLeafOutlineLabelList"/>
    <dgm:cxn modelId="{C841177A-DBF7-48C7-8C84-60DE95A5B4AC}" type="presParOf" srcId="{D51FD768-0147-4D00-BCB7-E2A6D97D57F2}" destId="{46977651-374F-4B47-B906-05D4EB83A76F}" srcOrd="2" destOrd="0" presId="urn:microsoft.com/office/officeart/2018/5/layout/IconLeafOutlineLabelList"/>
    <dgm:cxn modelId="{C83C32D7-B3CE-4EA3-86E0-34F537027A80}" type="presParOf" srcId="{D51FD768-0147-4D00-BCB7-E2A6D97D57F2}" destId="{EA32F607-B48B-4485-97AF-932883E3EE3A}" srcOrd="3" destOrd="0" presId="urn:microsoft.com/office/officeart/2018/5/layout/IconLeafOutlin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A1789F-59E1-472A-AB4B-C3856069E5A5}" type="doc">
      <dgm:prSet loTypeId="urn:microsoft.com/office/officeart/2018/5/layout/IconLeafOutlineLabelList" loCatId="other" qsTypeId="urn:microsoft.com/office/officeart/2005/8/quickstyle/simple1" qsCatId="simple" csTypeId="urn:microsoft.com/office/officeart/2018/5/colors/Iconchunking_coloredoutline_colorful1" csCatId="colorful" phldr="1"/>
      <dgm:spPr/>
      <dgm:t>
        <a:bodyPr rtlCol="0"/>
        <a:lstStyle/>
        <a:p>
          <a:pPr rtl="0"/>
          <a:endParaRPr lang="en-US"/>
        </a:p>
      </dgm:t>
    </dgm:pt>
    <dgm:pt modelId="{1DF2D302-1C75-4F44-971A-89DAD54C775C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n-GB" noProof="0" dirty="0"/>
            <a:t>In my dreams</a:t>
          </a:r>
        </a:p>
      </dgm:t>
    </dgm:pt>
    <dgm:pt modelId="{11D3FAAD-0463-4F82-916E-27B4C12C687F}" type="parTrans" cxnId="{62856601-185D-4723-87D1-AADD4CB750B4}">
      <dgm:prSet/>
      <dgm:spPr/>
      <dgm:t>
        <a:bodyPr rtlCol="0"/>
        <a:lstStyle/>
        <a:p>
          <a:pPr rtl="0"/>
          <a:endParaRPr lang="en-GB" noProof="0" dirty="0"/>
        </a:p>
      </dgm:t>
    </dgm:pt>
    <dgm:pt modelId="{D4F16693-9DA3-48D6-B56C-49910C5D634C}" type="sibTrans" cxnId="{62856601-185D-4723-87D1-AADD4CB750B4}">
      <dgm:prSet/>
      <dgm:spPr/>
      <dgm:t>
        <a:bodyPr rtlCol="0"/>
        <a:lstStyle/>
        <a:p>
          <a:pPr rtl="0"/>
          <a:endParaRPr lang="en-GB" noProof="0" dirty="0"/>
        </a:p>
      </dgm:t>
    </dgm:pt>
    <dgm:pt modelId="{359C9BF5-BCB5-4E42-A87E-A37621CAD579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n-GB" noProof="0" dirty="0"/>
            <a:t>University of Essex</a:t>
          </a:r>
        </a:p>
      </dgm:t>
    </dgm:pt>
    <dgm:pt modelId="{D38251A0-3795-43EE-8284-F5380A7B07E9}" type="parTrans" cxnId="{FEE27B29-81CC-4318-A16E-3E89D43D2807}">
      <dgm:prSet/>
      <dgm:spPr/>
      <dgm:t>
        <a:bodyPr rtlCol="0"/>
        <a:lstStyle/>
        <a:p>
          <a:pPr rtl="0"/>
          <a:endParaRPr lang="en-GB" noProof="0" dirty="0"/>
        </a:p>
      </dgm:t>
    </dgm:pt>
    <dgm:pt modelId="{7A7ECCA9-D7A3-4FE3-B824-4E149D473EC5}" type="sibTrans" cxnId="{FEE27B29-81CC-4318-A16E-3E89D43D2807}">
      <dgm:prSet/>
      <dgm:spPr/>
      <dgm:t>
        <a:bodyPr rtlCol="0"/>
        <a:lstStyle/>
        <a:p>
          <a:pPr rtl="0"/>
          <a:endParaRPr lang="en-GB" noProof="0" dirty="0"/>
        </a:p>
      </dgm:t>
    </dgm:pt>
    <dgm:pt modelId="{C74D94FA-8B44-4D50-A64B-ECFDD75E6EA6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n-GB" noProof="0" dirty="0"/>
            <a:t>Published</a:t>
          </a:r>
        </a:p>
      </dgm:t>
    </dgm:pt>
    <dgm:pt modelId="{C89CCE46-4A03-452C-AB77-2BCE98149E56}" type="parTrans" cxnId="{7D2C0319-9ABA-4B6E-BF2D-0E386E413C4D}">
      <dgm:prSet/>
      <dgm:spPr/>
      <dgm:t>
        <a:bodyPr rtlCol="0"/>
        <a:lstStyle/>
        <a:p>
          <a:pPr rtl="0"/>
          <a:endParaRPr lang="en-GB" noProof="0" dirty="0"/>
        </a:p>
      </dgm:t>
    </dgm:pt>
    <dgm:pt modelId="{6F9A8EE0-DF50-4238-8E4D-2B6334A07342}" type="sibTrans" cxnId="{7D2C0319-9ABA-4B6E-BF2D-0E386E413C4D}">
      <dgm:prSet/>
      <dgm:spPr/>
      <dgm:t>
        <a:bodyPr rtlCol="0"/>
        <a:lstStyle/>
        <a:p>
          <a:pPr rtl="0"/>
          <a:endParaRPr lang="en-GB" noProof="0" dirty="0"/>
        </a:p>
      </dgm:t>
    </dgm:pt>
    <dgm:pt modelId="{C04D4B19-A3C1-499B-82B0-8E7FE9AF5178}" type="pres">
      <dgm:prSet presAssocID="{92A1789F-59E1-472A-AB4B-C3856069E5A5}" presName="root" presStyleCnt="0">
        <dgm:presLayoutVars>
          <dgm:dir/>
          <dgm:resizeHandles val="exact"/>
        </dgm:presLayoutVars>
      </dgm:prSet>
      <dgm:spPr/>
    </dgm:pt>
    <dgm:pt modelId="{DD9B2CAD-98F6-4324-9676-968576DC423C}" type="pres">
      <dgm:prSet presAssocID="{1DF2D302-1C75-4F44-971A-89DAD54C775C}" presName="compNode" presStyleCnt="0"/>
      <dgm:spPr/>
    </dgm:pt>
    <dgm:pt modelId="{86504349-D895-4762-975A-69454000B659}" type="pres">
      <dgm:prSet presAssocID="{1DF2D302-1C75-4F44-971A-89DAD54C775C}" presName="iconBgRect" presStyleLbl="trAlignAcc1" presStyleIdx="0" presStyleCnt="3" custScaleX="162613" custScaleY="140491"/>
      <dgm:spPr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AA9C2D5-E0AF-44C4-AA43-03D98BC88726}" type="pres">
      <dgm:prSet presAssocID="{1DF2D302-1C75-4F44-971A-89DAD54C775C}" presName="iconRect" presStyleLbl="node1" presStyleIdx="0" presStyleCnt="3" custScaleX="217448" custScaleY="182328" custLinFactNeighborY="339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extLst>
        <a:ext uri="{E40237B7-FDA0-4F09-8148-C483321AD2D9}">
          <dgm14:cNvPr xmlns:dgm14="http://schemas.microsoft.com/office/drawing/2010/diagram" id="0" name="" descr="Big eyelashes cartoon"/>
        </a:ext>
      </dgm:extLst>
    </dgm:pt>
    <dgm:pt modelId="{B3948778-9179-46EA-957D-6C7A38EF81C1}" type="pres">
      <dgm:prSet presAssocID="{1DF2D302-1C75-4F44-971A-89DAD54C775C}" presName="spaceRect" presStyleCnt="0"/>
      <dgm:spPr/>
    </dgm:pt>
    <dgm:pt modelId="{4379C661-DE23-4F1C-833B-E90DAE3B3E08}" type="pres">
      <dgm:prSet presAssocID="{1DF2D302-1C75-4F44-971A-89DAD54C775C}" presName="textRect" presStyleLbl="revTx" presStyleIdx="0" presStyleCnt="3">
        <dgm:presLayoutVars>
          <dgm:chMax val="1"/>
          <dgm:chPref val="1"/>
        </dgm:presLayoutVars>
      </dgm:prSet>
      <dgm:spPr/>
    </dgm:pt>
    <dgm:pt modelId="{866C24E2-6B51-47B0-9C09-4B4B78B6710A}" type="pres">
      <dgm:prSet presAssocID="{D4F16693-9DA3-48D6-B56C-49910C5D634C}" presName="sibTrans" presStyleCnt="0"/>
      <dgm:spPr/>
    </dgm:pt>
    <dgm:pt modelId="{C38ED55A-FF81-494E-AFB4-5E4753E62D1E}" type="pres">
      <dgm:prSet presAssocID="{359C9BF5-BCB5-4E42-A87E-A37621CAD579}" presName="compNode" presStyleCnt="0"/>
      <dgm:spPr/>
    </dgm:pt>
    <dgm:pt modelId="{67577FE9-4C04-467C-9D18-D4DE87D4DE14}" type="pres">
      <dgm:prSet presAssocID="{359C9BF5-BCB5-4E42-A87E-A37621CAD579}" presName="iconBgRect" presStyleLbl="trAlignAcc1" presStyleIdx="1" presStyleCnt="3" custScaleX="153617" custScaleY="137383"/>
      <dgm:spPr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79CBFD4-DC0A-4969-92C4-C7B9686ACE6A}" type="pres">
      <dgm:prSet presAssocID="{359C9BF5-BCB5-4E42-A87E-A37621CAD579}" presName="iconRect" presStyleLbl="node1" presStyleIdx="1" presStyleCnt="3" custScaleX="197889" custScaleY="194251"/>
      <dgm:spPr>
        <a:blipFill rotWithShape="1">
          <a:blip xmlns:r="http://schemas.openxmlformats.org/officeDocument/2006/relationships" r:embed="rId2"/>
          <a:srcRect/>
          <a:stretch>
            <a:fillRect t="-52000" b="-52000"/>
          </a:stretch>
        </a:blipFill>
      </dgm:spPr>
      <dgm:extLst>
        <a:ext uri="{E40237B7-FDA0-4F09-8148-C483321AD2D9}">
          <dgm14:cNvPr xmlns:dgm14="http://schemas.microsoft.com/office/drawing/2010/diagram" id="0" name="" descr="Open book with blank pages"/>
        </a:ext>
      </dgm:extLst>
    </dgm:pt>
    <dgm:pt modelId="{D1E0128A-CBA8-40EB-8AC9-0B631D352626}" type="pres">
      <dgm:prSet presAssocID="{359C9BF5-BCB5-4E42-A87E-A37621CAD579}" presName="spaceRect" presStyleCnt="0"/>
      <dgm:spPr/>
    </dgm:pt>
    <dgm:pt modelId="{BFC99E90-DC39-4CD3-8818-7916D482EC7D}" type="pres">
      <dgm:prSet presAssocID="{359C9BF5-BCB5-4E42-A87E-A37621CAD579}" presName="textRect" presStyleLbl="revTx" presStyleIdx="1" presStyleCnt="3">
        <dgm:presLayoutVars>
          <dgm:chMax val="1"/>
          <dgm:chPref val="1"/>
        </dgm:presLayoutVars>
      </dgm:prSet>
      <dgm:spPr/>
    </dgm:pt>
    <dgm:pt modelId="{F2CFE6C6-0544-43C1-8B41-AC347E4D336B}" type="pres">
      <dgm:prSet presAssocID="{7A7ECCA9-D7A3-4FE3-B824-4E149D473EC5}" presName="sibTrans" presStyleCnt="0"/>
      <dgm:spPr/>
    </dgm:pt>
    <dgm:pt modelId="{D51FD768-0147-4D00-BCB7-E2A6D97D57F2}" type="pres">
      <dgm:prSet presAssocID="{C74D94FA-8B44-4D50-A64B-ECFDD75E6EA6}" presName="compNode" presStyleCnt="0"/>
      <dgm:spPr/>
    </dgm:pt>
    <dgm:pt modelId="{C7AE699B-DEDF-4849-9BAB-0F114C233F0B}" type="pres">
      <dgm:prSet presAssocID="{C74D94FA-8B44-4D50-A64B-ECFDD75E6EA6}" presName="iconBgRect" presStyleLbl="trAlignAcc1" presStyleIdx="2" presStyleCnt="3" custScaleX="149255" custScaleY="138442"/>
      <dgm:spPr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536CDB1-E6B7-4446-86C3-A02F282DC83D}" type="pres">
      <dgm:prSet presAssocID="{C74D94FA-8B44-4D50-A64B-ECFDD75E6EA6}" presName="iconRect" presStyleLbl="node1" presStyleIdx="2" presStyleCnt="3" custScaleX="213568" custScaleY="190904"/>
      <dgm:spPr>
        <a:blipFill rotWithShape="1">
          <a:blip xmlns:r="http://schemas.openxmlformats.org/officeDocument/2006/relationships" r:embed="rId3"/>
          <a:srcRect/>
          <a:stretch>
            <a:fillRect l="-14000" r="-14000"/>
          </a:stretch>
        </a:blipFill>
      </dgm:spPr>
    </dgm:pt>
    <dgm:pt modelId="{46977651-374F-4B47-B906-05D4EB83A76F}" type="pres">
      <dgm:prSet presAssocID="{C74D94FA-8B44-4D50-A64B-ECFDD75E6EA6}" presName="spaceRect" presStyleCnt="0"/>
      <dgm:spPr/>
    </dgm:pt>
    <dgm:pt modelId="{EA32F607-B48B-4485-97AF-932883E3EE3A}" type="pres">
      <dgm:prSet presAssocID="{C74D94FA-8B44-4D50-A64B-ECFDD75E6EA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2856601-185D-4723-87D1-AADD4CB750B4}" srcId="{92A1789F-59E1-472A-AB4B-C3856069E5A5}" destId="{1DF2D302-1C75-4F44-971A-89DAD54C775C}" srcOrd="0" destOrd="0" parTransId="{11D3FAAD-0463-4F82-916E-27B4C12C687F}" sibTransId="{D4F16693-9DA3-48D6-B56C-49910C5D634C}"/>
    <dgm:cxn modelId="{7D2C0319-9ABA-4B6E-BF2D-0E386E413C4D}" srcId="{92A1789F-59E1-472A-AB4B-C3856069E5A5}" destId="{C74D94FA-8B44-4D50-A64B-ECFDD75E6EA6}" srcOrd="2" destOrd="0" parTransId="{C89CCE46-4A03-452C-AB77-2BCE98149E56}" sibTransId="{6F9A8EE0-DF50-4238-8E4D-2B6334A07342}"/>
    <dgm:cxn modelId="{FEE27B29-81CC-4318-A16E-3E89D43D2807}" srcId="{92A1789F-59E1-472A-AB4B-C3856069E5A5}" destId="{359C9BF5-BCB5-4E42-A87E-A37621CAD579}" srcOrd="1" destOrd="0" parTransId="{D38251A0-3795-43EE-8284-F5380A7B07E9}" sibTransId="{7A7ECCA9-D7A3-4FE3-B824-4E149D473EC5}"/>
    <dgm:cxn modelId="{6B16702D-2D71-4D07-86FA-0DC2B6F1ACFA}" type="presOf" srcId="{1DF2D302-1C75-4F44-971A-89DAD54C775C}" destId="{4379C661-DE23-4F1C-833B-E90DAE3B3E08}" srcOrd="0" destOrd="0" presId="urn:microsoft.com/office/officeart/2018/5/layout/IconLeafOutlineLabelList"/>
    <dgm:cxn modelId="{43839781-5DA2-4231-9148-A89300109096}" type="presOf" srcId="{359C9BF5-BCB5-4E42-A87E-A37621CAD579}" destId="{BFC99E90-DC39-4CD3-8818-7916D482EC7D}" srcOrd="0" destOrd="0" presId="urn:microsoft.com/office/officeart/2018/5/layout/IconLeafOutlineLabelList"/>
    <dgm:cxn modelId="{14AF6B8A-2A0A-4A2C-A372-2BDFF172E0B7}" type="presOf" srcId="{92A1789F-59E1-472A-AB4B-C3856069E5A5}" destId="{C04D4B19-A3C1-499B-82B0-8E7FE9AF5178}" srcOrd="0" destOrd="0" presId="urn:microsoft.com/office/officeart/2018/5/layout/IconLeafOutlineLabelList"/>
    <dgm:cxn modelId="{7B49AFDE-45A1-44CA-9567-5172F89B6A9B}" type="presOf" srcId="{C74D94FA-8B44-4D50-A64B-ECFDD75E6EA6}" destId="{EA32F607-B48B-4485-97AF-932883E3EE3A}" srcOrd="0" destOrd="0" presId="urn:microsoft.com/office/officeart/2018/5/layout/IconLeafOutlineLabelList"/>
    <dgm:cxn modelId="{DF5E460B-E1EC-481E-9361-21BC0FCC0653}" type="presParOf" srcId="{C04D4B19-A3C1-499B-82B0-8E7FE9AF5178}" destId="{DD9B2CAD-98F6-4324-9676-968576DC423C}" srcOrd="0" destOrd="0" presId="urn:microsoft.com/office/officeart/2018/5/layout/IconLeafOutlineLabelList"/>
    <dgm:cxn modelId="{B188C551-7A37-46E6-9AC2-611A7A7CA525}" type="presParOf" srcId="{DD9B2CAD-98F6-4324-9676-968576DC423C}" destId="{86504349-D895-4762-975A-69454000B659}" srcOrd="0" destOrd="0" presId="urn:microsoft.com/office/officeart/2018/5/layout/IconLeafOutlineLabelList"/>
    <dgm:cxn modelId="{C7E5C2AB-CABC-40EB-B78A-D049FAEBE60F}" type="presParOf" srcId="{DD9B2CAD-98F6-4324-9676-968576DC423C}" destId="{DAA9C2D5-E0AF-44C4-AA43-03D98BC88726}" srcOrd="1" destOrd="0" presId="urn:microsoft.com/office/officeart/2018/5/layout/IconLeafOutlineLabelList"/>
    <dgm:cxn modelId="{8B0AD19A-BFFE-4663-B619-5C8A56570C63}" type="presParOf" srcId="{DD9B2CAD-98F6-4324-9676-968576DC423C}" destId="{B3948778-9179-46EA-957D-6C7A38EF81C1}" srcOrd="2" destOrd="0" presId="urn:microsoft.com/office/officeart/2018/5/layout/IconLeafOutlineLabelList"/>
    <dgm:cxn modelId="{778DCD2F-D71D-423C-8238-33787C64427A}" type="presParOf" srcId="{DD9B2CAD-98F6-4324-9676-968576DC423C}" destId="{4379C661-DE23-4F1C-833B-E90DAE3B3E08}" srcOrd="3" destOrd="0" presId="urn:microsoft.com/office/officeart/2018/5/layout/IconLeafOutlineLabelList"/>
    <dgm:cxn modelId="{6CEE96C5-7963-4766-9ABF-0E614A3CD2ED}" type="presParOf" srcId="{C04D4B19-A3C1-499B-82B0-8E7FE9AF5178}" destId="{866C24E2-6B51-47B0-9C09-4B4B78B6710A}" srcOrd="1" destOrd="0" presId="urn:microsoft.com/office/officeart/2018/5/layout/IconLeafOutlineLabelList"/>
    <dgm:cxn modelId="{1FBA4ED5-E71B-4216-8899-0AD2EBA10FC3}" type="presParOf" srcId="{C04D4B19-A3C1-499B-82B0-8E7FE9AF5178}" destId="{C38ED55A-FF81-494E-AFB4-5E4753E62D1E}" srcOrd="2" destOrd="0" presId="urn:microsoft.com/office/officeart/2018/5/layout/IconLeafOutlineLabelList"/>
    <dgm:cxn modelId="{BF7A9841-98A2-4E95-98E9-530D47E89475}" type="presParOf" srcId="{C38ED55A-FF81-494E-AFB4-5E4753E62D1E}" destId="{67577FE9-4C04-467C-9D18-D4DE87D4DE14}" srcOrd="0" destOrd="0" presId="urn:microsoft.com/office/officeart/2018/5/layout/IconLeafOutlineLabelList"/>
    <dgm:cxn modelId="{9454315F-48F7-4568-8C03-AC61EBD79730}" type="presParOf" srcId="{C38ED55A-FF81-494E-AFB4-5E4753E62D1E}" destId="{F79CBFD4-DC0A-4969-92C4-C7B9686ACE6A}" srcOrd="1" destOrd="0" presId="urn:microsoft.com/office/officeart/2018/5/layout/IconLeafOutlineLabelList"/>
    <dgm:cxn modelId="{ED877EAD-FA92-4954-8537-154C00CE89DB}" type="presParOf" srcId="{C38ED55A-FF81-494E-AFB4-5E4753E62D1E}" destId="{D1E0128A-CBA8-40EB-8AC9-0B631D352626}" srcOrd="2" destOrd="0" presId="urn:microsoft.com/office/officeart/2018/5/layout/IconLeafOutlineLabelList"/>
    <dgm:cxn modelId="{F557EE51-C50C-4DCD-AD3D-80678E80212D}" type="presParOf" srcId="{C38ED55A-FF81-494E-AFB4-5E4753E62D1E}" destId="{BFC99E90-DC39-4CD3-8818-7916D482EC7D}" srcOrd="3" destOrd="0" presId="urn:microsoft.com/office/officeart/2018/5/layout/IconLeafOutlineLabelList"/>
    <dgm:cxn modelId="{07DBF16B-3865-4BE7-83F3-752A2C9BD7E2}" type="presParOf" srcId="{C04D4B19-A3C1-499B-82B0-8E7FE9AF5178}" destId="{F2CFE6C6-0544-43C1-8B41-AC347E4D336B}" srcOrd="3" destOrd="0" presId="urn:microsoft.com/office/officeart/2018/5/layout/IconLeafOutlineLabelList"/>
    <dgm:cxn modelId="{81578B15-D74A-46F6-8A68-46660C27FEFE}" type="presParOf" srcId="{C04D4B19-A3C1-499B-82B0-8E7FE9AF5178}" destId="{D51FD768-0147-4D00-BCB7-E2A6D97D57F2}" srcOrd="4" destOrd="0" presId="urn:microsoft.com/office/officeart/2018/5/layout/IconLeafOutlineLabelList"/>
    <dgm:cxn modelId="{86E7877E-B84F-4308-AA72-F9C1CE479AFB}" type="presParOf" srcId="{D51FD768-0147-4D00-BCB7-E2A6D97D57F2}" destId="{C7AE699B-DEDF-4849-9BAB-0F114C233F0B}" srcOrd="0" destOrd="0" presId="urn:microsoft.com/office/officeart/2018/5/layout/IconLeafOutlineLabelList"/>
    <dgm:cxn modelId="{A597B4D3-F168-4301-8527-BC709CE3ED0D}" type="presParOf" srcId="{D51FD768-0147-4D00-BCB7-E2A6D97D57F2}" destId="{9536CDB1-E6B7-4446-86C3-A02F282DC83D}" srcOrd="1" destOrd="0" presId="urn:microsoft.com/office/officeart/2018/5/layout/IconLeafOutlineLabelList"/>
    <dgm:cxn modelId="{C841177A-DBF7-48C7-8C84-60DE95A5B4AC}" type="presParOf" srcId="{D51FD768-0147-4D00-BCB7-E2A6D97D57F2}" destId="{46977651-374F-4B47-B906-05D4EB83A76F}" srcOrd="2" destOrd="0" presId="urn:microsoft.com/office/officeart/2018/5/layout/IconLeafOutlineLabelList"/>
    <dgm:cxn modelId="{C83C32D7-B3CE-4EA3-86E0-34F537027A80}" type="presParOf" srcId="{D51FD768-0147-4D00-BCB7-E2A6D97D57F2}" destId="{EA32F607-B48B-4485-97AF-932883E3EE3A}" srcOrd="3" destOrd="0" presId="urn:microsoft.com/office/officeart/2018/5/layout/IconLeafOutlin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04349-D895-4762-975A-69454000B659}">
      <dsp:nvSpPr>
        <dsp:cNvPr id="0" name=""/>
        <dsp:cNvSpPr/>
      </dsp:nvSpPr>
      <dsp:spPr>
        <a:xfrm>
          <a:off x="500182" y="299354"/>
          <a:ext cx="2285347" cy="2237019"/>
        </a:xfrm>
        <a:prstGeom prst="round2Diag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9C2D5-E0AF-44C4-AA43-03D98BC88726}">
      <dsp:nvSpPr>
        <dsp:cNvPr id="0" name=""/>
        <dsp:cNvSpPr/>
      </dsp:nvSpPr>
      <dsp:spPr>
        <a:xfrm>
          <a:off x="838202" y="590548"/>
          <a:ext cx="1609306" cy="16546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9C661-DE23-4F1C-833B-E90DAE3B3E08}">
      <dsp:nvSpPr>
        <dsp:cNvPr id="0" name=""/>
        <dsp:cNvSpPr/>
      </dsp:nvSpPr>
      <dsp:spPr>
        <a:xfrm>
          <a:off x="39731" y="3004958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3500" kern="1200" noProof="0" dirty="0"/>
            <a:t>Journaling</a:t>
          </a:r>
        </a:p>
      </dsp:txBody>
      <dsp:txXfrm>
        <a:off x="39731" y="3004958"/>
        <a:ext cx="3206250" cy="720000"/>
      </dsp:txXfrm>
    </dsp:sp>
    <dsp:sp modelId="{67577FE9-4C04-467C-9D18-D4DE87D4DE14}">
      <dsp:nvSpPr>
        <dsp:cNvPr id="0" name=""/>
        <dsp:cNvSpPr/>
      </dsp:nvSpPr>
      <dsp:spPr>
        <a:xfrm>
          <a:off x="4292599" y="281664"/>
          <a:ext cx="2235200" cy="2307780"/>
        </a:xfrm>
        <a:prstGeom prst="round2Diag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CBFD4-DC0A-4969-92C4-C7B9686ACE6A}">
      <dsp:nvSpPr>
        <dsp:cNvPr id="0" name=""/>
        <dsp:cNvSpPr/>
      </dsp:nvSpPr>
      <dsp:spPr>
        <a:xfrm>
          <a:off x="4597399" y="608244"/>
          <a:ext cx="1625600" cy="165462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99E90-DC39-4CD3-8818-7916D482EC7D}">
      <dsp:nvSpPr>
        <dsp:cNvPr id="0" name=""/>
        <dsp:cNvSpPr/>
      </dsp:nvSpPr>
      <dsp:spPr>
        <a:xfrm>
          <a:off x="3807075" y="3022648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3500" kern="1200" noProof="0" dirty="0"/>
            <a:t>Short stories</a:t>
          </a:r>
        </a:p>
      </dsp:txBody>
      <dsp:txXfrm>
        <a:off x="3807075" y="3022648"/>
        <a:ext cx="3206250" cy="720000"/>
      </dsp:txXfrm>
    </dsp:sp>
    <dsp:sp modelId="{C7AE699B-DEDF-4849-9BAB-0F114C233F0B}">
      <dsp:nvSpPr>
        <dsp:cNvPr id="0" name=""/>
        <dsp:cNvSpPr/>
      </dsp:nvSpPr>
      <dsp:spPr>
        <a:xfrm>
          <a:off x="8017932" y="314170"/>
          <a:ext cx="2319222" cy="2177758"/>
        </a:xfrm>
        <a:prstGeom prst="round2Diag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36CDB1-E6B7-4446-86C3-A02F282DC83D}">
      <dsp:nvSpPr>
        <dsp:cNvPr id="0" name=""/>
        <dsp:cNvSpPr/>
      </dsp:nvSpPr>
      <dsp:spPr>
        <a:xfrm>
          <a:off x="8322734" y="563490"/>
          <a:ext cx="1709618" cy="16791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2F607-B48B-4485-97AF-932883E3EE3A}">
      <dsp:nvSpPr>
        <dsp:cNvPr id="0" name=""/>
        <dsp:cNvSpPr/>
      </dsp:nvSpPr>
      <dsp:spPr>
        <a:xfrm>
          <a:off x="7574418" y="299014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3500" kern="1200" noProof="0" dirty="0"/>
            <a:t>poems</a:t>
          </a:r>
        </a:p>
      </dsp:txBody>
      <dsp:txXfrm>
        <a:off x="7574418" y="2990142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04349-D895-4762-975A-69454000B659}">
      <dsp:nvSpPr>
        <dsp:cNvPr id="0" name=""/>
        <dsp:cNvSpPr/>
      </dsp:nvSpPr>
      <dsp:spPr>
        <a:xfrm>
          <a:off x="52653" y="171674"/>
          <a:ext cx="3180405" cy="2747740"/>
        </a:xfrm>
        <a:prstGeom prst="round2Diag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9C2D5-E0AF-44C4-AA43-03D98BC88726}">
      <dsp:nvSpPr>
        <dsp:cNvPr id="0" name=""/>
        <dsp:cNvSpPr/>
      </dsp:nvSpPr>
      <dsp:spPr>
        <a:xfrm>
          <a:off x="422769" y="560612"/>
          <a:ext cx="2440174" cy="2046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9C661-DE23-4F1C-833B-E90DAE3B3E08}">
      <dsp:nvSpPr>
        <dsp:cNvPr id="0" name=""/>
        <dsp:cNvSpPr/>
      </dsp:nvSpPr>
      <dsp:spPr>
        <a:xfrm>
          <a:off x="39731" y="3132638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 noProof="0" dirty="0"/>
            <a:t>In my dreams</a:t>
          </a:r>
        </a:p>
      </dsp:txBody>
      <dsp:txXfrm>
        <a:off x="39731" y="3132638"/>
        <a:ext cx="3206250" cy="720000"/>
      </dsp:txXfrm>
    </dsp:sp>
    <dsp:sp modelId="{67577FE9-4C04-467C-9D18-D4DE87D4DE14}">
      <dsp:nvSpPr>
        <dsp:cNvPr id="0" name=""/>
        <dsp:cNvSpPr/>
      </dsp:nvSpPr>
      <dsp:spPr>
        <a:xfrm>
          <a:off x="3907969" y="186871"/>
          <a:ext cx="3004460" cy="2686953"/>
        </a:xfrm>
        <a:prstGeom prst="round2Diag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CBFD4-DC0A-4969-92C4-C7B9686ACE6A}">
      <dsp:nvSpPr>
        <dsp:cNvPr id="0" name=""/>
        <dsp:cNvSpPr/>
      </dsp:nvSpPr>
      <dsp:spPr>
        <a:xfrm>
          <a:off x="4299857" y="440417"/>
          <a:ext cx="2220685" cy="217986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52000" b="-52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99E90-DC39-4CD3-8818-7916D482EC7D}">
      <dsp:nvSpPr>
        <dsp:cNvPr id="0" name=""/>
        <dsp:cNvSpPr/>
      </dsp:nvSpPr>
      <dsp:spPr>
        <a:xfrm>
          <a:off x="3807075" y="311744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 noProof="0" dirty="0"/>
            <a:t>University of Essex</a:t>
          </a:r>
        </a:p>
      </dsp:txBody>
      <dsp:txXfrm>
        <a:off x="3807075" y="3117441"/>
        <a:ext cx="3206250" cy="720000"/>
      </dsp:txXfrm>
    </dsp:sp>
    <dsp:sp modelId="{C7AE699B-DEDF-4849-9BAB-0F114C233F0B}">
      <dsp:nvSpPr>
        <dsp:cNvPr id="0" name=""/>
        <dsp:cNvSpPr/>
      </dsp:nvSpPr>
      <dsp:spPr>
        <a:xfrm>
          <a:off x="7717969" y="181693"/>
          <a:ext cx="2919147" cy="2707665"/>
        </a:xfrm>
        <a:prstGeom prst="round2Diag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36CDB1-E6B7-4446-86C3-A02F282DC83D}">
      <dsp:nvSpPr>
        <dsp:cNvPr id="0" name=""/>
        <dsp:cNvSpPr/>
      </dsp:nvSpPr>
      <dsp:spPr>
        <a:xfrm>
          <a:off x="7979227" y="464375"/>
          <a:ext cx="2396633" cy="214230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4000" r="-14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2F607-B48B-4485-97AF-932883E3EE3A}">
      <dsp:nvSpPr>
        <dsp:cNvPr id="0" name=""/>
        <dsp:cNvSpPr/>
      </dsp:nvSpPr>
      <dsp:spPr>
        <a:xfrm>
          <a:off x="7574418" y="312261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 noProof="0" dirty="0"/>
            <a:t>Published</a:t>
          </a:r>
        </a:p>
      </dsp:txBody>
      <dsp:txXfrm>
        <a:off x="7574418" y="3122619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OutlineLabelList">
  <dgm:title val="Icon Leaf Outlin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trAlignAcc1">
          <dgm:alg type="sp"/>
          <dgm:choose name="Name9">
            <dgm:if name="Name10" axis="root des" ptType="all norm" func="cnt" op="lte" val="3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 w="79375"/>
                    </dgm1612:spPr>
                  </a:ext>
                </dgm:extLst>
              </dgm:shape>
            </dgm:if>
            <dgm:if name="Name11" axis="root des" ptType="all norm" func="cnt" op="lte" val="5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 w="50800"/>
                    </dgm1612:spPr>
                  </a:ext>
                </dgm:extLst>
              </dgm:shape>
            </dgm:if>
            <dgm:if name="Name12" axis="root des" ptType="all norm" func="cnt" op="lte" val="10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 w="47625"/>
                    </dgm1612:spPr>
                  </a:ext>
                </dgm:extLst>
              </dgm:shape>
            </dgm:if>
            <dgm:else name="Name13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 w="38100"/>
                    </dgm1612:spPr>
                  </a:ext>
                </dgm:extLst>
              </dgm:shape>
            </dgm:else>
          </dgm:choos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OutlineLabelList">
  <dgm:title val="Icon Leaf Outlin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trAlignAcc1">
          <dgm:alg type="sp"/>
          <dgm:choose name="Name9">
            <dgm:if name="Name10" axis="root des" ptType="all norm" func="cnt" op="lte" val="3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 w="79375"/>
                    </dgm1612:spPr>
                  </a:ext>
                </dgm:extLst>
              </dgm:shape>
            </dgm:if>
            <dgm:if name="Name11" axis="root des" ptType="all norm" func="cnt" op="lte" val="5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 w="50800"/>
                    </dgm1612:spPr>
                  </a:ext>
                </dgm:extLst>
              </dgm:shape>
            </dgm:if>
            <dgm:if name="Name12" axis="root des" ptType="all norm" func="cnt" op="lte" val="10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 w="47625"/>
                    </dgm1612:spPr>
                  </a:ext>
                </dgm:extLst>
              </dgm:shape>
            </dgm:if>
            <dgm:else name="Name13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 w="38100"/>
                    </dgm1612:spPr>
                  </a:ext>
                </dgm:extLst>
              </dgm:shape>
            </dgm:else>
          </dgm:choos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9ACA12-BE35-4C1D-8332-C728434F1A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E15248-8C8B-473C-A91F-9DE9B23B88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5CA12-6BBE-4068-8A3B-523EB836B5AE}" type="datetime1">
              <a:rPr lang="en-GB" smtClean="0"/>
              <a:t>26/04/2025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6A7F8-EE2C-4525-A0ED-1B8A2C2569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C1F99-9D39-4A4A-A4DC-38E07C8B9E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3544D-3C30-4BB7-B635-6BC5388A6F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7287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D6393-22BE-4C3E-BDD4-61FC252F8A72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91A9A-9CC3-4496-A735-0C3BB340169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864014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91A9A-9CC3-4496-A735-0C3BB34016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5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b="1" dirty="0"/>
              <a:t>Journaling</a:t>
            </a:r>
            <a:r>
              <a:rPr lang="en-GB" dirty="0"/>
              <a:t> – helped me to gather my thoughts, feelings, experiences, and general observations. Helped me with reducing stress and anxiety, gain clarity on decisions/emotions, track personal growth over time and document memories/meaningful moments.</a:t>
            </a:r>
          </a:p>
          <a:p>
            <a:pPr>
              <a:buNone/>
            </a:pPr>
            <a:r>
              <a:rPr lang="en-GB" dirty="0"/>
              <a:t>Journaling can act like a mirror, reflecting on your inner world. Over time, it helps you notice patterns, understand yourself better, and heal from things you didn’t even realise you needed healing.</a:t>
            </a:r>
          </a:p>
          <a:p>
            <a:r>
              <a:rPr lang="en-GB" dirty="0"/>
              <a:t>Journaling is like a form of therapy, a creative outlet, a mental detox, or a way to slow down in a fast-paced world.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Short stories </a:t>
            </a:r>
            <a:r>
              <a:rPr lang="en-GB" dirty="0"/>
              <a:t>– developed from my journaling and dreams. These were more focused on a particular moment, which usually had some sort of twist or revelation. I would then sit with that and reflect.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Poems</a:t>
            </a:r>
            <a:r>
              <a:rPr lang="en-GB" dirty="0"/>
              <a:t> – this is where I turned my reflection into deep messages underlined with my truth and highlighting my state of mind. They push you to imagine how the experience may have been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91A9A-9CC3-4496-A735-0C3BB34016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79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04C26-1FDB-6DBB-4E51-7D4210375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F22AD8-D5E9-8768-BEAD-BD897AB82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DFF325-EA1B-6C1F-0E84-74490A2A8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In my dreams </a:t>
            </a:r>
            <a:r>
              <a:rPr lang="en-GB" dirty="0"/>
              <a:t>– I never thought about publishing because I never thought I had a place in that part of the world. You see, growing up, the books I read had white characters, storylines which I couldn’t relate to, and all written by white writers. </a:t>
            </a:r>
          </a:p>
          <a:p>
            <a:endParaRPr lang="en-GB" dirty="0"/>
          </a:p>
          <a:p>
            <a:r>
              <a:rPr lang="en-GB" b="1" dirty="0"/>
              <a:t>University of Essex </a:t>
            </a:r>
            <a:r>
              <a:rPr lang="en-GB" dirty="0"/>
              <a:t>– Freshers week, I visited the stand with my dear friend Madiha. I remember being told the Essex Student Journal will start accepting creative writing soon. I just remember walking away thinking its nice that students will have the opportunity to have their work published. </a:t>
            </a:r>
          </a:p>
          <a:p>
            <a:endParaRPr lang="en-GB" dirty="0"/>
          </a:p>
          <a:p>
            <a:r>
              <a:rPr lang="en-GB" b="1" dirty="0"/>
              <a:t>Published</a:t>
            </a:r>
            <a:r>
              <a:rPr lang="en-GB" dirty="0"/>
              <a:t> - A few months later, I saw the email with this opportunity and submitted one of my pieces. I had not heard anything for a while and forgot about it. Until I receive a ‘congratulations’ email. I seriously could not believe this because I have no experience in “writing”, and to top that up, I am dyslexic. It was an emotional journey because I could finally see a bridge to close the gap of the barriers created by society. And this led me to write my following poem, which is what I will be talking to you about.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9480C-0F71-AB08-7586-5A8C7BA29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91A9A-9CC3-4496-A735-0C3BB34016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432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91A9A-9CC3-4496-A735-0C3BB34016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462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98CF5-D9F0-15C3-3F39-97BA5D0B8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5A23D-54F2-7E95-2344-D0CD6C8C8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209B1E-383A-7FB5-CF26-924228102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Haiku – my version – because rules are there to be broken! </a:t>
            </a:r>
          </a:p>
          <a:p>
            <a:r>
              <a:rPr lang="en-GB" dirty="0"/>
              <a:t>Picture – At the top of Jabal al-Noor mountain in Mecca, Saudi Arabia, the Prophet Muhammad (</a:t>
            </a:r>
            <a:r>
              <a:rPr lang="en-GB" dirty="0" err="1"/>
              <a:t>pbuh</a:t>
            </a:r>
            <a:r>
              <a:rPr lang="en-GB" dirty="0"/>
              <a:t>) meditated and received his first revelation, "Iqra." This is the first verse of the Qur'an, which translates to 'read.’ I chose this picture because it represents “I will keep rising, as long as there is light”.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7A577-9838-D819-0FDF-BAA8F5BA4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91A9A-9CC3-4496-A735-0C3BB34016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6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91A9A-9CC3-4496-A735-0C3BB34016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612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91A9A-9CC3-4496-A735-0C3BB34016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4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rtlCol="0" anchor="b">
            <a:normAutofit/>
          </a:bodyPr>
          <a:lstStyle>
            <a:lvl1pPr algn="l">
              <a:defRPr sz="60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 rtlCol="0"/>
          <a:lstStyle/>
          <a:p>
            <a:pPr rtl="0"/>
            <a:fld id="{11231920-759A-4C45-8CAA-A127077B921B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6751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5516715"/>
            <a:ext cx="10820400" cy="701969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A379FA-0685-4D32-8468-960A3FC8E8C3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2223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rtlCol="0" anchor="ctr"/>
          <a:lstStyle>
            <a:lvl1pPr algn="l"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24467" y="3649133"/>
            <a:ext cx="10130516" cy="99906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F8A27CA2-CD97-4CB8-BD16-E125A4C84F25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41873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rtlCol="0" anchor="ctr"/>
          <a:lstStyle>
            <a:lvl1pPr algn="l"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303865" y="3365556"/>
            <a:ext cx="9592736" cy="4444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24467" y="3959862"/>
            <a:ext cx="10151533" cy="679871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3B312E3C-262C-4EBF-829C-38A8ABBEF05B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n-GB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n-GB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3661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24467" y="3648315"/>
            <a:ext cx="10144654" cy="99988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009AFD76-AEBB-4604-AA02-34572EB23F28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66832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202080"/>
            <a:ext cx="3456432" cy="617320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85799" y="2904565"/>
            <a:ext cx="3456432" cy="331413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368800" y="2201333"/>
            <a:ext cx="3456432" cy="626534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366858" y="2904067"/>
            <a:ext cx="3456432" cy="331461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051800" y="2192866"/>
            <a:ext cx="3456432" cy="626534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8051801" y="2904565"/>
            <a:ext cx="3456432" cy="331413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EC42C2-CD55-4AA4-87F6-759507F413C6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27523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8618" y="4191000"/>
            <a:ext cx="3451582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688618" y="4873764"/>
            <a:ext cx="3451582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374263" y="4191000"/>
            <a:ext cx="3448935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374264" y="4873763"/>
            <a:ext cx="3448935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049731" y="4191000"/>
            <a:ext cx="3456469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8049731" y="4873761"/>
            <a:ext cx="3452445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A3F0DC-94AB-4EC7-9107-4F4FB9904C70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4256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2194559"/>
            <a:ext cx="10820400" cy="4024125"/>
          </a:xfrm>
        </p:spPr>
        <p:txBody>
          <a:bodyPr vert="eaVert"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EDBE0-338A-4E5E-BE6E-53E3BE5821C0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31089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024466" y="745067"/>
            <a:ext cx="8204201" cy="3903133"/>
          </a:xfrm>
        </p:spPr>
        <p:txBody>
          <a:bodyPr vert="eaVert"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C6ED2569-E23B-4969-97B7-3EF470BD9E9E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386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161367-7DF1-4125-ACF1-174BC302367F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4009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4467" y="3641725"/>
            <a:ext cx="10490200" cy="955675"/>
          </a:xfrm>
        </p:spPr>
        <p:txBody>
          <a:bodyPr rtlCol="0"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4C0D591A-0A57-439A-BE9F-A30D003BF25C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4573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5800" y="2194559"/>
            <a:ext cx="5334000" cy="4024125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2194559"/>
            <a:ext cx="5334000" cy="4024125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9CCB4E-C16E-455C-B513-0ED03894CC9A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3326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9" y="2183802"/>
            <a:ext cx="5079991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5800" y="3132666"/>
            <a:ext cx="5311775" cy="3086019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2183802"/>
            <a:ext cx="5105400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3132666"/>
            <a:ext cx="5334000" cy="3086019"/>
          </a:xfrm>
        </p:spPr>
        <p:txBody>
          <a:bodyPr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60601D-EEB7-4908-9B69-84BC03286453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7810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446763-B17F-44DF-A7B4-48E3334DCA84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9557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3031BA-A026-4081-B828-25F4A63867B6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214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5582" y="746759"/>
            <a:ext cx="6510618" cy="5471925"/>
          </a:xfrm>
        </p:spPr>
        <p:txBody>
          <a:bodyPr rtlCol="0" anchor="ctr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124199"/>
            <a:ext cx="4114800" cy="3094485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31DE40-C3D3-4791-9796-90C6DEC75DEE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115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124199"/>
            <a:ext cx="6873240" cy="3094485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1BE46E-EB03-4D9E-90B6-8215575F6BFA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390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1D8EECA-DD93-4ADC-A41C-56A1097F0EDE}" type="datetime1">
              <a:rPr lang="en-GB" noProof="0" smtClean="0"/>
              <a:t>26/04/2025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5720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nasimarahman@hotmail.co.u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77D6507-8E8D-40E1-A7B9-63012EF9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8" name="Picture 7" descr="Flower">
            <a:extLst>
              <a:ext uri="{FF2B5EF4-FFF2-40B4-BE49-F238E27FC236}">
                <a16:creationId xmlns:a16="http://schemas.microsoft.com/office/drawing/2014/main" id="{3F803F0C-D1ED-48FB-B5CD-1F2FC0FF7C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" r="157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FF3D86-2916-4F9F-9752-304810CF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B048875-14D1-4CC7-8AC3-7ABC73AAA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014139"/>
            <a:ext cx="9448800" cy="1825096"/>
          </a:xfrm>
          <a:prstGeom prst="parallelogram">
            <a:avLst>
              <a:gd name="adj" fmla="val 99234"/>
            </a:avLst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en-GB" sz="3800" b="1" dirty="0"/>
              <a:t>My Time will come…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842935"/>
            <a:ext cx="9448800" cy="685800"/>
          </a:xfrm>
          <a:prstGeom prst="rect">
            <a:avLst/>
          </a:prstGeom>
        </p:spPr>
        <p:txBody>
          <a:bodyPr lIns="0" rIns="0" rtlCol="0">
            <a:normAutofit/>
          </a:bodyPr>
          <a:lstStyle/>
          <a:p>
            <a:pPr marL="1544638" rtl="0"/>
            <a:r>
              <a:rPr lang="en-GB" b="1" noProof="1"/>
              <a:t>Nasima Rahman</a:t>
            </a:r>
          </a:p>
        </p:txBody>
      </p:sp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9" name="Picture 8" descr="Abstract vapour trail">
            <a:extLst>
              <a:ext uri="{FF2B5EF4-FFF2-40B4-BE49-F238E27FC236}">
                <a16:creationId xmlns:a16="http://schemas.microsoft.com/office/drawing/2014/main" id="{672405C2-14A9-4567-8A94-9EEAB9EE18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74" r="346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19FFD2-07B5-4029-BFB3-26FCFCC2F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7023BE-6816-482B-9AB3-EFCB0B453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rtlCol="0">
            <a:normAutofit/>
          </a:bodyPr>
          <a:lstStyle/>
          <a:p>
            <a:pPr rtl="0"/>
            <a:r>
              <a:rPr lang="en-GB" b="1" dirty="0"/>
              <a:t>My journey as a writer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81AFE345-0008-4D0F-99AC-76C69B829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189265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8621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2618E-350A-BEAA-0610-64013E8FC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bstract vapour trail">
            <a:extLst>
              <a:ext uri="{FF2B5EF4-FFF2-40B4-BE49-F238E27FC236}">
                <a16:creationId xmlns:a16="http://schemas.microsoft.com/office/drawing/2014/main" id="{641A37CA-F1EE-77C0-8FEF-2257205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74" r="346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87C4E0-2076-06F6-F9B8-DF194A9D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rtlCol="0">
            <a:normAutofit/>
          </a:bodyPr>
          <a:lstStyle/>
          <a:p>
            <a:pPr rtl="0"/>
            <a:r>
              <a:rPr lang="en-GB" b="1" dirty="0"/>
              <a:t>My publishing journey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4C69CD6E-A870-5779-FBCE-C5776C09E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232679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06576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BA1B667-1542-4631-929E-714A41E9E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59BA665-866B-4988-8C5D-0B272F82B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5"/>
          <a:stretch/>
        </p:blipFill>
        <p:spPr>
          <a:xfrm>
            <a:off x="0" y="4767552"/>
            <a:ext cx="12192000" cy="2090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EAA8D-9FA6-44DF-B373-F9F0E09D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514" y="329105"/>
            <a:ext cx="5202997" cy="1293028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3200" b="1" dirty="0"/>
              <a:t>My time will come….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32235-36F7-C5A4-6303-5A1B7A6EB7F8}"/>
              </a:ext>
            </a:extLst>
          </p:cNvPr>
          <p:cNvSpPr txBox="1"/>
          <p:nvPr/>
        </p:nvSpPr>
        <p:spPr>
          <a:xfrm>
            <a:off x="544285" y="1622134"/>
            <a:ext cx="11277225" cy="406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07000"/>
              </a:lnSpc>
            </a:pPr>
            <a:r>
              <a:rPr lang="en-GB" sz="3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Background/inspiration</a:t>
            </a:r>
            <a:endParaRPr lang="en-GB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GB" sz="2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remained silent about the discrimination I faced in placement, which many others experience daily. I decided I couldn't stay quiet any longer and combined people's experiences to create one powerful voice.</a:t>
            </a:r>
          </a:p>
          <a:p>
            <a:pPr lvl="2">
              <a:lnSpc>
                <a:spcPct val="107000"/>
              </a:lnSpc>
            </a:pPr>
            <a:endParaRPr lang="en-GB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GB" sz="2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wrote this poem to raise awareness, and to stop the continuous discrimination healthcare practitioners face, in trying to save lives</a:t>
            </a:r>
          </a:p>
          <a:p>
            <a:pPr marL="1371600" lvl="2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n-GB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0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6D21FD-58AA-B97B-8537-C166940B2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1E76D-00CD-07CF-1105-1FB26F9C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55216"/>
            <a:ext cx="8610600" cy="7813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My time will come….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92E40-081A-5EA3-3E2A-6D1F1B147B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65" r="31366" b="2"/>
          <a:stretch/>
        </p:blipFill>
        <p:spPr>
          <a:xfrm>
            <a:off x="468086" y="2072186"/>
            <a:ext cx="4521200" cy="3410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48AC7-984C-55A0-5EA3-EA64364B2570}"/>
              </a:ext>
            </a:extLst>
          </p:cNvPr>
          <p:cNvSpPr txBox="1"/>
          <p:nvPr/>
        </p:nvSpPr>
        <p:spPr>
          <a:xfrm>
            <a:off x="5290456" y="1336614"/>
            <a:ext cx="6215743" cy="4882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There you go, you have it all in writing, 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this will help you be like the rest of us,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so, there should be no more nail biting. 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Come on you, it’s time to get on the bus.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endParaRPr lang="en-US" sz="1600" dirty="0">
              <a:effectLst/>
            </a:endParaRP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You are expected to feel liberated,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but the shape on your face looks puzzled, 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the feeling of just being migrated,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BREATH, you are finally unmuzzled. 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endParaRPr lang="en-US" sz="1600" dirty="0">
              <a:effectLst/>
            </a:endParaRP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I am one of them, a sense of belonging,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so, use your A+ and stop worrying.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After all this time, why is it prolonging? 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It’s almost like you want me ferrying. 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 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Just as the sun goes down, and the moon shines bright, </a:t>
            </a:r>
          </a:p>
          <a:p>
            <a:pPr marL="685800" lvl="2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I will keep rising, as long as there is light!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280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19FFD2-07B5-4029-BFB3-26FCFCC2F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FCA76-5DF3-4D71-A543-CF57216D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30" y="720725"/>
            <a:ext cx="7010400" cy="677077"/>
          </a:xfrm>
        </p:spPr>
        <p:txBody>
          <a:bodyPr rtlCol="0">
            <a:noAutofit/>
          </a:bodyPr>
          <a:lstStyle/>
          <a:p>
            <a:pPr algn="l" rtl="0"/>
            <a:r>
              <a:rPr lang="en-GB" sz="2800" b="1" dirty="0"/>
              <a:t>impact of Research and Publishing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233875-3DAA-E164-AC37-376F6D712857}"/>
              </a:ext>
            </a:extLst>
          </p:cNvPr>
          <p:cNvSpPr txBox="1"/>
          <p:nvPr/>
        </p:nvSpPr>
        <p:spPr>
          <a:xfrm>
            <a:off x="544286" y="1667008"/>
            <a:ext cx="10863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Research and publishing transform students into scholars, ideas into influence, and effort into legacy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3CC7FD-CFEE-D2AA-9E36-DD599015BFE8}"/>
              </a:ext>
            </a:extLst>
          </p:cNvPr>
          <p:cNvSpPr txBox="1"/>
          <p:nvPr/>
        </p:nvSpPr>
        <p:spPr>
          <a:xfrm>
            <a:off x="4136570" y="2696313"/>
            <a:ext cx="36793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Builds confidence and identity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Develop my communication and writing skills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Start a data collection research project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Unexpected Opportunities (like this conference)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EF173-7F75-551E-515D-4F723772A242}"/>
              </a:ext>
            </a:extLst>
          </p:cNvPr>
          <p:cNvSpPr txBox="1"/>
          <p:nvPr/>
        </p:nvSpPr>
        <p:spPr>
          <a:xfrm>
            <a:off x="859971" y="5582709"/>
            <a:ext cx="10548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Publishing a poem shows that a student chose to speak. And in a world where many stay silent, that’s a bold, meaningful step.</a:t>
            </a:r>
          </a:p>
        </p:txBody>
      </p:sp>
    </p:spTree>
    <p:extLst>
      <p:ext uri="{BB962C8B-B14F-4D97-AF65-F5344CB8AC3E}">
        <p14:creationId xmlns:p14="http://schemas.microsoft.com/office/powerpoint/2010/main" val="816733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6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7" name="Picture 6" descr="Leaves as pencil drawing">
            <a:extLst>
              <a:ext uri="{FF2B5EF4-FFF2-40B4-BE49-F238E27FC236}">
                <a16:creationId xmlns:a16="http://schemas.microsoft.com/office/drawing/2014/main" id="{57D7C723-A9F3-4A7E-B1AE-E6A0CCF40F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3881" r="3" b="42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8EE035-F12D-47A1-BB66-DD1E996E2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37173"/>
            <a:ext cx="9448800" cy="18558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n-GB" sz="6000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0807D-D4E8-4699-861F-C42A59789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4452415"/>
            <a:ext cx="9448800" cy="10122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rtl="0">
              <a:buNone/>
            </a:pPr>
            <a:r>
              <a:rPr lang="en-GB" b="1" dirty="0"/>
              <a:t>Nasima Rahman</a:t>
            </a:r>
            <a:endParaRPr lang="en-GB" b="1" dirty="0"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rtl="0">
              <a:buNone/>
            </a:pPr>
            <a:r>
              <a:rPr lang="en-GB" sz="20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nasimarahman@hotmail.co.uk</a:t>
            </a:r>
            <a:endParaRPr lang="en-GB" sz="2000" b="1" dirty="0"/>
          </a:p>
          <a:p>
            <a:pPr marL="0" indent="0" rtl="0">
              <a:buNone/>
            </a:pP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71203333"/>
      </p:ext>
    </p:extLst>
  </p:cSld>
  <p:clrMapOvr>
    <a:masterClrMapping/>
  </p:clrMapOvr>
</p:sld>
</file>

<file path=ppt/theme/theme1.xml><?xml version="1.0" encoding="utf-8"?>
<a:theme xmlns:a="http://schemas.openxmlformats.org/drawingml/2006/main" name="Vapou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411068-54FB-4183-BE8D-9A5F0DE062B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776B320-E975-4049-B758-D52F391461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8A686E-C507-4F7D-AEA6-9FFC7523CB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Art Vapour Trail design </Template>
  <TotalTime>675</TotalTime>
  <Words>800</Words>
  <Application>Microsoft Office PowerPoint</Application>
  <PresentationFormat>Widescreen</PresentationFormat>
  <Paragraphs>64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Century Gothic</vt:lpstr>
      <vt:lpstr>Wingdings</vt:lpstr>
      <vt:lpstr>Vapour trail</vt:lpstr>
      <vt:lpstr>My Time will come…</vt:lpstr>
      <vt:lpstr>My journey as a writer</vt:lpstr>
      <vt:lpstr>My publishing journey</vt:lpstr>
      <vt:lpstr>My time will come….</vt:lpstr>
      <vt:lpstr>My time will come….</vt:lpstr>
      <vt:lpstr>impact of Research and Publishing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Nasima Rahman</dc:creator>
  <cp:lastModifiedBy>Nasima Rahman</cp:lastModifiedBy>
  <cp:revision>10</cp:revision>
  <dcterms:created xsi:type="dcterms:W3CDTF">2025-04-16T09:36:28Z</dcterms:created>
  <dcterms:modified xsi:type="dcterms:W3CDTF">2025-04-26T15:21:59Z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