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5" r:id="rId1"/>
  </p:sldMasterIdLst>
  <p:notesMasterIdLst>
    <p:notesMasterId r:id="rId9"/>
  </p:notesMasterIdLst>
  <p:sldIdLst>
    <p:sldId id="256" r:id="rId2"/>
    <p:sldId id="257" r:id="rId3"/>
    <p:sldId id="258" r:id="rId4"/>
    <p:sldId id="261" r:id="rId5"/>
    <p:sldId id="262" r:id="rId6"/>
    <p:sldId id="259" r:id="rId7"/>
    <p:sldId id="260"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EF436C8-F7EE-23AC-768C-89675F766A82}" name="Akshana Ravikumar" initials="AR" userId="S::k21046678@kcl.ac.uk::368faa55-0eb8-4c93-9953-4378ffb9b8fe"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01CCC1-A15F-43D3-8C29-1DFDD4C243F6}" v="132" dt="2024-06-26T15:11:19.580"/>
    <p1510:client id="{2DAE8CE8-9837-4CA9-9522-ABAE82D1104E}" v="35" dt="2024-06-27T08:11:24.6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7" autoAdjust="0"/>
    <p:restoredTop sz="86385" autoAdjust="0"/>
  </p:normalViewPr>
  <p:slideViewPr>
    <p:cSldViewPr snapToGrid="0">
      <p:cViewPr varScale="1">
        <p:scale>
          <a:sx n="80" d="100"/>
          <a:sy n="80" d="100"/>
        </p:scale>
        <p:origin x="132" y="49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Toole-Mills, Thomas W" userId="fu2HraEXp3YU8mLn0SQ3RfhUXYCVWVsUoZte4abLTFw=" providerId="None" clId="Web-{1601CCC1-A15F-43D3-8C29-1DFDD4C243F6}"/>
    <pc:docChg chg="modSld">
      <pc:chgData name="O'Toole-Mills, Thomas W" userId="fu2HraEXp3YU8mLn0SQ3RfhUXYCVWVsUoZte4abLTFw=" providerId="None" clId="Web-{1601CCC1-A15F-43D3-8C29-1DFDD4C243F6}" dt="2024-06-26T15:11:19.580" v="67"/>
      <pc:docMkLst>
        <pc:docMk/>
      </pc:docMkLst>
      <pc:sldChg chg="addSp delSp modSp">
        <pc:chgData name="O'Toole-Mills, Thomas W" userId="fu2HraEXp3YU8mLn0SQ3RfhUXYCVWVsUoZte4abLTFw=" providerId="None" clId="Web-{1601CCC1-A15F-43D3-8C29-1DFDD4C243F6}" dt="2024-06-26T15:11:19.580" v="67"/>
        <pc:sldMkLst>
          <pc:docMk/>
          <pc:sldMk cId="2993023296" sldId="256"/>
        </pc:sldMkLst>
        <pc:spChg chg="add del mod">
          <ac:chgData name="O'Toole-Mills, Thomas W" userId="fu2HraEXp3YU8mLn0SQ3RfhUXYCVWVsUoZte4abLTFw=" providerId="None" clId="Web-{1601CCC1-A15F-43D3-8C29-1DFDD4C243F6}" dt="2024-06-26T15:11:19.580" v="67"/>
          <ac:spMkLst>
            <pc:docMk/>
            <pc:sldMk cId="2993023296" sldId="256"/>
            <ac:spMk id="5" creationId="{A391B9A4-394E-ED0B-66E8-6DF21FED7DA3}"/>
          </ac:spMkLst>
        </pc:spChg>
      </pc:sldChg>
    </pc:docChg>
  </pc:docChgLst>
  <pc:docChgLst>
    <pc:chgData name="O'Toole-Mills, Thomas W" userId="fu2HraEXp3YU8mLn0SQ3RfhUXYCVWVsUoZte4abLTFw=" providerId="None" clId="Web-{2DAE8CE8-9837-4CA9-9522-ABAE82D1104E}"/>
    <pc:docChg chg="modSld">
      <pc:chgData name="O'Toole-Mills, Thomas W" userId="fu2HraEXp3YU8mLn0SQ3RfhUXYCVWVsUoZte4abLTFw=" providerId="None" clId="Web-{2DAE8CE8-9837-4CA9-9522-ABAE82D1104E}" dt="2024-06-27T08:11:22.455" v="30" actId="20577"/>
      <pc:docMkLst>
        <pc:docMk/>
      </pc:docMkLst>
      <pc:sldChg chg="addSp delSp modSp">
        <pc:chgData name="O'Toole-Mills, Thomas W" userId="fu2HraEXp3YU8mLn0SQ3RfhUXYCVWVsUoZte4abLTFw=" providerId="None" clId="Web-{2DAE8CE8-9837-4CA9-9522-ABAE82D1104E}" dt="2024-06-27T08:11:22.455" v="30" actId="20577"/>
        <pc:sldMkLst>
          <pc:docMk/>
          <pc:sldMk cId="2993023296" sldId="256"/>
        </pc:sldMkLst>
        <pc:spChg chg="mod">
          <ac:chgData name="O'Toole-Mills, Thomas W" userId="fu2HraEXp3YU8mLn0SQ3RfhUXYCVWVsUoZte4abLTFw=" providerId="None" clId="Web-{2DAE8CE8-9837-4CA9-9522-ABAE82D1104E}" dt="2024-06-27T08:11:16.017" v="28" actId="14100"/>
          <ac:spMkLst>
            <pc:docMk/>
            <pc:sldMk cId="2993023296" sldId="256"/>
            <ac:spMk id="3" creationId="{5939B1F7-AC21-6E37-B41F-B41A488689D5}"/>
          </ac:spMkLst>
        </pc:spChg>
        <pc:spChg chg="mod">
          <ac:chgData name="O'Toole-Mills, Thomas W" userId="fu2HraEXp3YU8mLn0SQ3RfhUXYCVWVsUoZte4abLTFw=" providerId="None" clId="Web-{2DAE8CE8-9837-4CA9-9522-ABAE82D1104E}" dt="2024-06-27T08:11:22.455" v="30" actId="20577"/>
          <ac:spMkLst>
            <pc:docMk/>
            <pc:sldMk cId="2993023296" sldId="256"/>
            <ac:spMk id="5" creationId="{A391B9A4-394E-ED0B-66E8-6DF21FED7DA3}"/>
          </ac:spMkLst>
        </pc:spChg>
        <pc:spChg chg="add mod">
          <ac:chgData name="O'Toole-Mills, Thomas W" userId="fu2HraEXp3YU8mLn0SQ3RfhUXYCVWVsUoZte4abLTFw=" providerId="None" clId="Web-{2DAE8CE8-9837-4CA9-9522-ABAE82D1104E}" dt="2024-06-27T08:10:59.767" v="26" actId="20577"/>
          <ac:spMkLst>
            <pc:docMk/>
            <pc:sldMk cId="2993023296" sldId="256"/>
            <ac:spMk id="7" creationId="{6378AF2F-D1AF-433C-A767-B5FCAA2E013B}"/>
          </ac:spMkLst>
        </pc:spChg>
        <pc:picChg chg="add del mod">
          <ac:chgData name="O'Toole-Mills, Thomas W" userId="fu2HraEXp3YU8mLn0SQ3RfhUXYCVWVsUoZte4abLTFw=" providerId="None" clId="Web-{2DAE8CE8-9837-4CA9-9522-ABAE82D1104E}" dt="2024-06-27T08:10:39.470" v="13"/>
          <ac:picMkLst>
            <pc:docMk/>
            <pc:sldMk cId="2993023296" sldId="256"/>
            <ac:picMk id="6" creationId="{B7217C2F-5ACF-4A19-A2FA-07883F46291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2BC07C-49B4-F44A-8CA0-C6706EA5D420}" type="datetimeFigureOut">
              <a:rPr lang="en-US" smtClean="0"/>
              <a:t>6/27/2024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576CBF-302E-244D-A964-25AA107DB354}" type="slidenum">
              <a:rPr lang="en-US" smtClean="0"/>
              <a:t>‹#›</a:t>
            </a:fld>
            <a:endParaRPr lang="en-US"/>
          </a:p>
        </p:txBody>
      </p:sp>
    </p:spTree>
    <p:extLst>
      <p:ext uri="{BB962C8B-B14F-4D97-AF65-F5344CB8AC3E}">
        <p14:creationId xmlns:p14="http://schemas.microsoft.com/office/powerpoint/2010/main" val="3152364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576CBF-302E-244D-A964-25AA107DB354}" type="slidenum">
              <a:rPr lang="en-US" smtClean="0"/>
              <a:t>2</a:t>
            </a:fld>
            <a:endParaRPr lang="en-US"/>
          </a:p>
        </p:txBody>
      </p:sp>
    </p:spTree>
    <p:extLst>
      <p:ext uri="{BB962C8B-B14F-4D97-AF65-F5344CB8AC3E}">
        <p14:creationId xmlns:p14="http://schemas.microsoft.com/office/powerpoint/2010/main" val="163831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0" dirty="0">
                <a:solidFill>
                  <a:srgbClr val="5F6368"/>
                </a:solidFill>
                <a:effectLst/>
                <a:highlight>
                  <a:srgbClr val="FFFFFF"/>
                </a:highlight>
                <a:latin typeface="arial" panose="020B0604020202020204" pitchFamily="34" charset="0"/>
              </a:rPr>
              <a:t>definition: people who prefer outcomes with low uncertainty to those outcomes with high uncertainty</a:t>
            </a:r>
            <a:endParaRPr lang="en-US" dirty="0"/>
          </a:p>
        </p:txBody>
      </p:sp>
      <p:sp>
        <p:nvSpPr>
          <p:cNvPr id="4" name="Slide Number Placeholder 3"/>
          <p:cNvSpPr>
            <a:spLocks noGrp="1"/>
          </p:cNvSpPr>
          <p:nvPr>
            <p:ph type="sldNum" sz="quarter" idx="5"/>
          </p:nvPr>
        </p:nvSpPr>
        <p:spPr/>
        <p:txBody>
          <a:bodyPr/>
          <a:lstStyle/>
          <a:p>
            <a:fld id="{C5576CBF-302E-244D-A964-25AA107DB354}" type="slidenum">
              <a:rPr lang="en-US" smtClean="0"/>
              <a:t>3</a:t>
            </a:fld>
            <a:endParaRPr lang="en-US"/>
          </a:p>
        </p:txBody>
      </p:sp>
    </p:spTree>
    <p:extLst>
      <p:ext uri="{BB962C8B-B14F-4D97-AF65-F5344CB8AC3E}">
        <p14:creationId xmlns:p14="http://schemas.microsoft.com/office/powerpoint/2010/main" val="625653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Contrasting argument: (Clot, </a:t>
            </a:r>
            <a:r>
              <a:rPr lang="en-GB" dirty="0" err="1"/>
              <a:t>Giusta</a:t>
            </a:r>
            <a:r>
              <a:rPr lang="en-GB" dirty="0"/>
              <a:t> and </a:t>
            </a:r>
            <a:r>
              <a:rPr lang="en-GB" dirty="0" err="1"/>
              <a:t>Razzu</a:t>
            </a:r>
            <a:r>
              <a:rPr lang="en-GB" dirty="0"/>
              <a:t>, 2020) where they observed 115 professionals found results showing how women did not ‘shy away from competition and performed as well as men’. They did not find a disparity in the performance between men and women. Women performed just as well or better as men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Link first two bullet points: lack of female representation in media/male dominated work forces but also evidence shows that women seem less likely to take on roles that are inflexible once they have children. Thus being more risk-averse widens the existing gap in the labour market for women </a:t>
            </a:r>
          </a:p>
        </p:txBody>
      </p:sp>
      <p:sp>
        <p:nvSpPr>
          <p:cNvPr id="4" name="Slide Number Placeholder 3"/>
          <p:cNvSpPr>
            <a:spLocks noGrp="1"/>
          </p:cNvSpPr>
          <p:nvPr>
            <p:ph type="sldNum" sz="quarter" idx="5"/>
          </p:nvPr>
        </p:nvSpPr>
        <p:spPr/>
        <p:txBody>
          <a:bodyPr/>
          <a:lstStyle/>
          <a:p>
            <a:fld id="{C5576CBF-302E-244D-A964-25AA107DB354}" type="slidenum">
              <a:rPr lang="en-US" smtClean="0"/>
              <a:t>4</a:t>
            </a:fld>
            <a:endParaRPr lang="en-US"/>
          </a:p>
        </p:txBody>
      </p:sp>
    </p:spTree>
    <p:extLst>
      <p:ext uri="{BB962C8B-B14F-4D97-AF65-F5344CB8AC3E}">
        <p14:creationId xmlns:p14="http://schemas.microsoft.com/office/powerpoint/2010/main" val="2854109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576CBF-302E-244D-A964-25AA107DB354}" type="slidenum">
              <a:rPr lang="en-US" smtClean="0"/>
              <a:t>5</a:t>
            </a:fld>
            <a:endParaRPr lang="en-US"/>
          </a:p>
        </p:txBody>
      </p:sp>
    </p:spTree>
    <p:extLst>
      <p:ext uri="{BB962C8B-B14F-4D97-AF65-F5344CB8AC3E}">
        <p14:creationId xmlns:p14="http://schemas.microsoft.com/office/powerpoint/2010/main" val="2540385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Comment on only a slight increase of 0.5% could be due to improved flexibility in work force.</a:t>
            </a:r>
          </a:p>
          <a:p>
            <a:r>
              <a:rPr lang="en-GB" b="1" i="0" dirty="0">
                <a:solidFill>
                  <a:srgbClr val="262626"/>
                </a:solidFill>
                <a:effectLst/>
                <a:highlight>
                  <a:srgbClr val="FFFFFF"/>
                </a:highlight>
                <a:latin typeface="lucidaSans"/>
              </a:rPr>
              <a:t>Gender explains only a very small fraction of the variance in risk attitudes, and finding such differences depends on the method used to elicit the risk preferences. Thus, further research is needed to understand under what conditions women behave in a more risk-averse manner than men. It is more individual based (circumstances vary)</a:t>
            </a:r>
            <a:endParaRPr lang="en-US" b="1" i="0" dirty="0"/>
          </a:p>
        </p:txBody>
      </p:sp>
      <p:sp>
        <p:nvSpPr>
          <p:cNvPr id="4" name="Slide Number Placeholder 3"/>
          <p:cNvSpPr>
            <a:spLocks noGrp="1"/>
          </p:cNvSpPr>
          <p:nvPr>
            <p:ph type="sldNum" sz="quarter" idx="5"/>
          </p:nvPr>
        </p:nvSpPr>
        <p:spPr/>
        <p:txBody>
          <a:bodyPr/>
          <a:lstStyle/>
          <a:p>
            <a:fld id="{C5576CBF-302E-244D-A964-25AA107DB354}" type="slidenum">
              <a:rPr lang="en-US" smtClean="0"/>
              <a:t>6</a:t>
            </a:fld>
            <a:endParaRPr lang="en-US"/>
          </a:p>
        </p:txBody>
      </p:sp>
    </p:spTree>
    <p:extLst>
      <p:ext uri="{BB962C8B-B14F-4D97-AF65-F5344CB8AC3E}">
        <p14:creationId xmlns:p14="http://schemas.microsoft.com/office/powerpoint/2010/main" val="2981265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F4E480B-94D6-46F9-A2B6-B98D311FDC19}"/>
              </a:ext>
            </a:extLst>
          </p:cNvPr>
          <p:cNvGrpSpPr/>
          <p:nvPr/>
        </p:nvGrpSpPr>
        <p:grpSpPr>
          <a:xfrm>
            <a:off x="0" y="0"/>
            <a:ext cx="12191999" cy="6861600"/>
            <a:chOff x="1" y="0"/>
            <a:chExt cx="12191999" cy="6861600"/>
          </a:xfrm>
        </p:grpSpPr>
        <p:sp>
          <p:nvSpPr>
            <p:cNvPr id="10" name="Rectangle 9">
              <a:extLst>
                <a:ext uri="{FF2B5EF4-FFF2-40B4-BE49-F238E27FC236}">
                  <a16:creationId xmlns:a16="http://schemas.microsoft.com/office/drawing/2014/main" id="{07183CDE-91A1-40C3-8E80-66F89E1C2D53}"/>
                </a:ext>
              </a:extLst>
            </p:cNvPr>
            <p:cNvSpPr>
              <a:spLocks noChangeAspect="1"/>
            </p:cNvSpPr>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1" name="Oval 10">
              <a:extLst>
                <a:ext uri="{FF2B5EF4-FFF2-40B4-BE49-F238E27FC236}">
                  <a16:creationId xmlns:a16="http://schemas.microsoft.com/office/drawing/2014/main" id="{A6756515-F9AA-46BD-8DD2-AA15BA492AC0}"/>
                </a:ext>
              </a:extLst>
            </p:cNvPr>
            <p:cNvSpPr>
              <a:spLocks noChangeAspect="1"/>
            </p:cNvSpPr>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 name="Oval 11">
              <a:extLst>
                <a:ext uri="{FF2B5EF4-FFF2-40B4-BE49-F238E27FC236}">
                  <a16:creationId xmlns:a16="http://schemas.microsoft.com/office/drawing/2014/main" id="{ABA365E2-8B71-408B-9092-0104216AC7AC}"/>
                </a:ext>
              </a:extLst>
            </p:cNvPr>
            <p:cNvSpPr>
              <a:spLocks noChangeAspect="1"/>
            </p:cNvSpPr>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13" name="Group 12">
              <a:extLst>
                <a:ext uri="{FF2B5EF4-FFF2-40B4-BE49-F238E27FC236}">
                  <a16:creationId xmlns:a16="http://schemas.microsoft.com/office/drawing/2014/main" id="{BEDB8D7A-1BF6-4CDB-B93A-7736955F5043}"/>
                </a:ext>
              </a:extLst>
            </p:cNvPr>
            <p:cNvGrpSpPr>
              <a:grpSpLocks noChangeAspect="1"/>
            </p:cNvGrpSpPr>
            <p:nvPr/>
          </p:nvGrpSpPr>
          <p:grpSpPr>
            <a:xfrm>
              <a:off x="690092" y="0"/>
              <a:ext cx="10800000" cy="6858000"/>
              <a:chOff x="2328000" y="0"/>
              <a:chExt cx="2880000" cy="1440000"/>
            </a:xfrm>
          </p:grpSpPr>
          <p:sp>
            <p:nvSpPr>
              <p:cNvPr id="18" name="Rectangle 17">
                <a:extLst>
                  <a:ext uri="{FF2B5EF4-FFF2-40B4-BE49-F238E27FC236}">
                    <a16:creationId xmlns:a16="http://schemas.microsoft.com/office/drawing/2014/main" id="{5AACD774-5167-46C7-8A62-6E2FE4BE9469}"/>
                  </a:ext>
                </a:extLst>
              </p:cNvPr>
              <p:cNvSpPr/>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9" name="Rectangle 18">
                <a:extLst>
                  <a:ext uri="{FF2B5EF4-FFF2-40B4-BE49-F238E27FC236}">
                    <a16:creationId xmlns:a16="http://schemas.microsoft.com/office/drawing/2014/main" id="{06E0F2D8-452E-48F9-9912-C47EAEAE1802}"/>
                  </a:ext>
                </a:extLst>
              </p:cNvPr>
              <p:cNvSpPr/>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4" name="Group 13">
              <a:extLst>
                <a:ext uri="{FF2B5EF4-FFF2-40B4-BE49-F238E27FC236}">
                  <a16:creationId xmlns:a16="http://schemas.microsoft.com/office/drawing/2014/main" id="{91FBBF95-430B-427C-A6E8-DB899217FC00}"/>
                </a:ext>
              </a:extLst>
            </p:cNvPr>
            <p:cNvGrpSpPr>
              <a:grpSpLocks noChangeAspect="1"/>
            </p:cNvGrpSpPr>
            <p:nvPr/>
          </p:nvGrpSpPr>
          <p:grpSpPr>
            <a:xfrm rot="5400000">
              <a:off x="7048499" y="1714500"/>
              <a:ext cx="6858000" cy="3429000"/>
              <a:chOff x="0" y="0"/>
              <a:chExt cx="2880000" cy="1440000"/>
            </a:xfrm>
          </p:grpSpPr>
          <p:sp>
            <p:nvSpPr>
              <p:cNvPr id="16" name="Rectangle 15">
                <a:extLst>
                  <a:ext uri="{FF2B5EF4-FFF2-40B4-BE49-F238E27FC236}">
                    <a16:creationId xmlns:a16="http://schemas.microsoft.com/office/drawing/2014/main" id="{BEE64698-3ED2-4395-B7FC-65248E437E0A}"/>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7" name="Rectangle 16">
                <a:extLst>
                  <a:ext uri="{FF2B5EF4-FFF2-40B4-BE49-F238E27FC236}">
                    <a16:creationId xmlns:a16="http://schemas.microsoft.com/office/drawing/2014/main" id="{FE20B1E1-CE09-4C2A-A3FB-DB8026C54E98}"/>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5" name="Rectangle 14">
              <a:extLst>
                <a:ext uri="{FF2B5EF4-FFF2-40B4-BE49-F238E27FC236}">
                  <a16:creationId xmlns:a16="http://schemas.microsoft.com/office/drawing/2014/main" id="{0CB2405B-A907-48B3-906A-FB3573C0B282}"/>
                </a:ext>
              </a:extLst>
            </p:cNvPr>
            <p:cNvSpPr>
              <a:spLocks noChangeAspect="1"/>
            </p:cNvSpPr>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0" name="Rectangle 19">
            <a:extLst>
              <a:ext uri="{FF2B5EF4-FFF2-40B4-BE49-F238E27FC236}">
                <a16:creationId xmlns:a16="http://schemas.microsoft.com/office/drawing/2014/main" id="{6DC8E2D9-6729-4614-8667-C1016D3182E4}"/>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85CEEBB1-1A1F-4A2C-B805-719CF98F68AB}"/>
              </a:ext>
            </a:extLst>
          </p:cNvPr>
          <p:cNvSpPr>
            <a:spLocks noGrp="1"/>
          </p:cNvSpPr>
          <p:nvPr>
            <p:ph type="ctrTitle"/>
          </p:nvPr>
        </p:nvSpPr>
        <p:spPr>
          <a:xfrm>
            <a:off x="540000" y="540000"/>
            <a:ext cx="11090273" cy="3798000"/>
          </a:xfrm>
        </p:spPr>
        <p:txBody>
          <a:bodyPr anchor="b"/>
          <a:lstStyle>
            <a:lvl1pPr algn="l">
              <a:defRPr sz="8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D6CC87B-ED2D-4303-BD40-E7AF14C03EF1}"/>
              </a:ext>
            </a:extLst>
          </p:cNvPr>
          <p:cNvSpPr>
            <a:spLocks noGrp="1"/>
          </p:cNvSpPr>
          <p:nvPr>
            <p:ph type="subTitle" idx="1"/>
          </p:nvPr>
        </p:nvSpPr>
        <p:spPr>
          <a:xfrm>
            <a:off x="540000" y="4508500"/>
            <a:ext cx="7345362" cy="1800224"/>
          </a:xfrm>
        </p:spPr>
        <p:txBody>
          <a:bodyPr/>
          <a:lstStyle>
            <a:lvl1pPr marL="0" indent="0" algn="l">
              <a:buNone/>
              <a:defRPr sz="16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5D880B4-5679-491C-963F-EC47B048C559}"/>
              </a:ext>
            </a:extLst>
          </p:cNvPr>
          <p:cNvSpPr>
            <a:spLocks noGrp="1"/>
          </p:cNvSpPr>
          <p:nvPr>
            <p:ph type="dt" sz="half" idx="10"/>
          </p:nvPr>
        </p:nvSpPr>
        <p:spPr/>
        <p:txBody>
          <a:bodyPr/>
          <a:lstStyle/>
          <a:p>
            <a:fld id="{7CF0BCE0-945C-4FDF-95A1-2149B1FF5B83}" type="datetimeFigureOut">
              <a:rPr lang="en-US" smtClean="0"/>
              <a:t>6/27/2024</a:t>
            </a:fld>
            <a:endParaRPr lang="en-US"/>
          </a:p>
        </p:txBody>
      </p:sp>
      <p:sp>
        <p:nvSpPr>
          <p:cNvPr id="5" name="Footer Placeholder 4">
            <a:extLst>
              <a:ext uri="{FF2B5EF4-FFF2-40B4-BE49-F238E27FC236}">
                <a16:creationId xmlns:a16="http://schemas.microsoft.com/office/drawing/2014/main" id="{01865D6D-3F98-4BE8-A069-B964099028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0CD51D-8E06-4959-88C9-647415079FC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3055572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C461672-F18A-4768-9850-0531FD3720BA}"/>
              </a:ext>
            </a:extLst>
          </p:cNvPr>
          <p:cNvGrpSpPr/>
          <p:nvPr/>
        </p:nvGrpSpPr>
        <p:grpSpPr>
          <a:xfrm rot="10800000">
            <a:off x="5921828" y="2876440"/>
            <a:ext cx="6270171" cy="3981559"/>
            <a:chOff x="0" y="0"/>
            <a:chExt cx="10800000" cy="6858000"/>
          </a:xfrm>
        </p:grpSpPr>
        <p:sp>
          <p:nvSpPr>
            <p:cNvPr id="8" name="Rectangle 7">
              <a:extLst>
                <a:ext uri="{FF2B5EF4-FFF2-40B4-BE49-F238E27FC236}">
                  <a16:creationId xmlns:a16="http://schemas.microsoft.com/office/drawing/2014/main" id="{9FA73898-D78C-45F9-AFC1-2AB16F6725C2}"/>
                </a:ext>
              </a:extLst>
            </p:cNvPr>
            <p:cNvSpPr/>
            <p:nvPr/>
          </p:nvSpPr>
          <p:spPr>
            <a:xfrm>
              <a:off x="540000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9" name="Rectangle 8">
              <a:extLst>
                <a:ext uri="{FF2B5EF4-FFF2-40B4-BE49-F238E27FC236}">
                  <a16:creationId xmlns:a16="http://schemas.microsoft.com/office/drawing/2014/main" id="{4FC423E3-700B-43D6-A2CB-F3C871632C20}"/>
                </a:ext>
              </a:extLst>
            </p:cNvPr>
            <p:cNvSpPr/>
            <p:nvPr/>
          </p:nvSpPr>
          <p:spPr>
            <a:xfrm flipH="1">
              <a:off x="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0" name="Group 9">
            <a:extLst>
              <a:ext uri="{FF2B5EF4-FFF2-40B4-BE49-F238E27FC236}">
                <a16:creationId xmlns:a16="http://schemas.microsoft.com/office/drawing/2014/main" id="{82F05B2A-1EC7-4131-B899-C7ECB9A502EB}"/>
              </a:ext>
            </a:extLst>
          </p:cNvPr>
          <p:cNvGrpSpPr>
            <a:grpSpLocks noChangeAspect="1"/>
          </p:cNvGrpSpPr>
          <p:nvPr/>
        </p:nvGrpSpPr>
        <p:grpSpPr>
          <a:xfrm flipH="1">
            <a:off x="0" y="-1"/>
            <a:ext cx="9361714" cy="4680857"/>
            <a:chOff x="0" y="0"/>
            <a:chExt cx="2880000" cy="1440000"/>
          </a:xfrm>
        </p:grpSpPr>
        <p:sp>
          <p:nvSpPr>
            <p:cNvPr id="11" name="Rectangle 10">
              <a:extLst>
                <a:ext uri="{FF2B5EF4-FFF2-40B4-BE49-F238E27FC236}">
                  <a16:creationId xmlns:a16="http://schemas.microsoft.com/office/drawing/2014/main" id="{97711D4C-4FFE-4151-B53D-60890F0F5827}"/>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 name="Rectangle 11">
              <a:extLst>
                <a:ext uri="{FF2B5EF4-FFF2-40B4-BE49-F238E27FC236}">
                  <a16:creationId xmlns:a16="http://schemas.microsoft.com/office/drawing/2014/main" id="{F69D6393-413D-4151-BC2C-43161BE4A799}"/>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3" name="Rectangle 12">
            <a:extLst>
              <a:ext uri="{FF2B5EF4-FFF2-40B4-BE49-F238E27FC236}">
                <a16:creationId xmlns:a16="http://schemas.microsoft.com/office/drawing/2014/main" id="{A96370B9-6459-4B05-9A8B-A9E7FA8966CD}"/>
              </a:ext>
            </a:extLst>
          </p:cNvPr>
          <p:cNvSpPr>
            <a:spLocks noChangeAspect="1"/>
          </p:cNvSpPr>
          <p:nvPr/>
        </p:nvSpPr>
        <p:spPr>
          <a:xfrm rot="10800000">
            <a:off x="8430794" y="3096793"/>
            <a:ext cx="3761205" cy="3761205"/>
          </a:xfrm>
          <a:prstGeom prst="rect">
            <a:avLst/>
          </a:prstGeom>
          <a:gradFill flip="none" rotWithShape="1">
            <a:gsLst>
              <a:gs pos="0">
                <a:schemeClr val="accent1">
                  <a:alpha val="4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 name="Rectangle 13">
            <a:extLst>
              <a:ext uri="{FF2B5EF4-FFF2-40B4-BE49-F238E27FC236}">
                <a16:creationId xmlns:a16="http://schemas.microsoft.com/office/drawing/2014/main" id="{DA3AC0C6-74C3-4E55-AA42-A9F1A4B1B210}"/>
              </a:ext>
            </a:extLst>
          </p:cNvPr>
          <p:cNvSpPr>
            <a:spLocks noChangeAspect="1"/>
          </p:cNvSpPr>
          <p:nvPr/>
        </p:nvSpPr>
        <p:spPr>
          <a:xfrm>
            <a:off x="0" y="0"/>
            <a:ext cx="6589713" cy="6589713"/>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132C27A4-86D3-4C83-8022-E37A8672A993}"/>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88F1FF59-E1BE-4475-953B-5BF6FBC10C57}"/>
              </a:ext>
            </a:extLst>
          </p:cNvPr>
          <p:cNvSpPr>
            <a:spLocks noGrp="1"/>
          </p:cNvSpPr>
          <p:nvPr>
            <p:ph type="title"/>
          </p:nvPr>
        </p:nvSpPr>
        <p:spPr>
          <a:xfrm>
            <a:off x="540000" y="540000"/>
            <a:ext cx="11090273" cy="1800224"/>
          </a:xfr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8F1F045-44C5-4165-A640-4E4D33A59580}"/>
              </a:ext>
            </a:extLst>
          </p:cNvPr>
          <p:cNvSpPr>
            <a:spLocks noGrp="1"/>
          </p:cNvSpPr>
          <p:nvPr>
            <p:ph type="body" orient="vert" idx="1"/>
          </p:nvPr>
        </p:nvSpPr>
        <p:spPr>
          <a:xfrm>
            <a:off x="540000" y="2528887"/>
            <a:ext cx="11090276" cy="37798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517047A-D05B-44E9-A240-BDB881C4296A}"/>
              </a:ext>
            </a:extLst>
          </p:cNvPr>
          <p:cNvSpPr>
            <a:spLocks noGrp="1"/>
          </p:cNvSpPr>
          <p:nvPr>
            <p:ph type="dt" sz="half" idx="10"/>
          </p:nvPr>
        </p:nvSpPr>
        <p:spPr/>
        <p:txBody>
          <a:bodyPr/>
          <a:lstStyle/>
          <a:p>
            <a:fld id="{7CF0BCE0-945C-4FDF-95A1-2149B1FF5B83}" type="datetimeFigureOut">
              <a:rPr lang="en-US" smtClean="0"/>
              <a:t>6/27/2024</a:t>
            </a:fld>
            <a:endParaRPr lang="en-US"/>
          </a:p>
        </p:txBody>
      </p:sp>
      <p:sp>
        <p:nvSpPr>
          <p:cNvPr id="5" name="Footer Placeholder 4">
            <a:extLst>
              <a:ext uri="{FF2B5EF4-FFF2-40B4-BE49-F238E27FC236}">
                <a16:creationId xmlns:a16="http://schemas.microsoft.com/office/drawing/2014/main" id="{7FDCB2E8-A68D-478D-A728-C9612848C8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7E4F1D-3280-4DB5-B2E0-DA7F10717EB4}"/>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748444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C627D45-FE54-49FF-A37F-6206993AEFD8}"/>
              </a:ext>
            </a:extLst>
          </p:cNvPr>
          <p:cNvGrpSpPr/>
          <p:nvPr/>
        </p:nvGrpSpPr>
        <p:grpSpPr>
          <a:xfrm>
            <a:off x="0" y="-3"/>
            <a:ext cx="12192000" cy="6858003"/>
            <a:chOff x="0" y="-3"/>
            <a:chExt cx="12192000" cy="6858003"/>
          </a:xfrm>
        </p:grpSpPr>
        <p:sp useBgFill="1">
          <p:nvSpPr>
            <p:cNvPr id="8" name="Rectangle 7">
              <a:extLst>
                <a:ext uri="{FF2B5EF4-FFF2-40B4-BE49-F238E27FC236}">
                  <a16:creationId xmlns:a16="http://schemas.microsoft.com/office/drawing/2014/main" id="{879CEFA6-CCA5-4FEF-B53D-E74B1E67E9C7}"/>
                </a:ext>
              </a:extLst>
            </p:cNvPr>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ACFCD768-2100-4B20-87EF-9F92EFBD8FA8}"/>
                </a:ext>
              </a:extLst>
            </p:cNvPr>
            <p:cNvGrpSpPr>
              <a:grpSpLocks noChangeAspect="1"/>
            </p:cNvGrpSpPr>
            <p:nvPr/>
          </p:nvGrpSpPr>
          <p:grpSpPr>
            <a:xfrm>
              <a:off x="672000" y="-3"/>
              <a:ext cx="11520000" cy="5760000"/>
              <a:chOff x="5981700" y="-1"/>
              <a:chExt cx="6042660" cy="3021330"/>
            </a:xfrm>
          </p:grpSpPr>
          <p:sp>
            <p:nvSpPr>
              <p:cNvPr id="16" name="Rectangle 15">
                <a:extLst>
                  <a:ext uri="{FF2B5EF4-FFF2-40B4-BE49-F238E27FC236}">
                    <a16:creationId xmlns:a16="http://schemas.microsoft.com/office/drawing/2014/main" id="{E0D1B599-DFF1-4E00-9EAE-EE32BD7B4860}"/>
                  </a:ext>
                </a:extLst>
              </p:cNvPr>
              <p:cNvSpPr/>
              <p:nvPr/>
            </p:nvSpPr>
            <p:spPr>
              <a:xfrm>
                <a:off x="900303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0FCF7F6-290B-4DE7-BA60-863CBF95C2AF}"/>
                  </a:ext>
                </a:extLst>
              </p:cNvPr>
              <p:cNvSpPr/>
              <p:nvPr/>
            </p:nvSpPr>
            <p:spPr>
              <a:xfrm flipH="1">
                <a:off x="598170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F59358AB-E1C9-402B-9F3F-28B4F50DAC6F}"/>
                </a:ext>
              </a:extLst>
            </p:cNvPr>
            <p:cNvSpPr>
              <a:spLocks noChangeAspect="1"/>
            </p:cNvSpPr>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78C24EC-8C5D-4A7E-9D57-C752E0DC9485}"/>
                </a:ext>
              </a:extLst>
            </p:cNvPr>
            <p:cNvSpPr>
              <a:spLocks noChangeAspect="1"/>
            </p:cNvSpPr>
            <p:nvPr/>
          </p:nvSpPr>
          <p:spPr>
            <a:xfrm>
              <a:off x="0" y="2538000"/>
              <a:ext cx="4320000" cy="4320000"/>
            </a:xfrm>
            <a:prstGeom prst="ellipse">
              <a:avLst/>
            </a:prstGeom>
            <a:solidFill>
              <a:schemeClr val="accent3">
                <a:alpha val="4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E6C0B30A-4855-4424-B3A8-AC110CA8356F}"/>
                </a:ext>
              </a:extLst>
            </p:cNvPr>
            <p:cNvGrpSpPr/>
            <p:nvPr/>
          </p:nvGrpSpPr>
          <p:grpSpPr>
            <a:xfrm rot="10800000">
              <a:off x="1" y="2948940"/>
              <a:ext cx="7818118" cy="3909059"/>
              <a:chOff x="0" y="0"/>
              <a:chExt cx="2880000" cy="1440000"/>
            </a:xfrm>
          </p:grpSpPr>
          <p:sp>
            <p:nvSpPr>
              <p:cNvPr id="14" name="Rectangle 13">
                <a:extLst>
                  <a:ext uri="{FF2B5EF4-FFF2-40B4-BE49-F238E27FC236}">
                    <a16:creationId xmlns:a16="http://schemas.microsoft.com/office/drawing/2014/main" id="{DC119EB9-1A9A-45A4-AE16-9968A70C5C35}"/>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A5B7B85-4DC3-4343-B734-4852DD5DF033}"/>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73F3733E-DBA5-4A25-9315-B7A1A5E7A1FF}"/>
                </a:ext>
              </a:extLst>
            </p:cNvPr>
            <p:cNvSpPr>
              <a:spLocks noChangeAspect="1"/>
            </p:cNvSpPr>
            <p:nvPr/>
          </p:nvSpPr>
          <p:spPr>
            <a:xfrm rot="10800000" flipH="1">
              <a:off x="0" y="521786"/>
              <a:ext cx="6336213" cy="63362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AAB30D07-BE85-45CD-8055-8C57B00E2957}"/>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Vertical Title 1">
            <a:extLst>
              <a:ext uri="{FF2B5EF4-FFF2-40B4-BE49-F238E27FC236}">
                <a16:creationId xmlns:a16="http://schemas.microsoft.com/office/drawing/2014/main" id="{737FFCCA-9DBF-4E0A-BDC6-F7B8F39BD72F}"/>
              </a:ext>
            </a:extLst>
          </p:cNvPr>
          <p:cNvSpPr>
            <a:spLocks noGrp="1"/>
          </p:cNvSpPr>
          <p:nvPr>
            <p:ph type="title" orient="vert"/>
          </p:nvPr>
        </p:nvSpPr>
        <p:spPr>
          <a:xfrm>
            <a:off x="9012238" y="539999"/>
            <a:ext cx="2628900" cy="576872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511F1B23-21CD-4A3B-938B-5502019A13CD}"/>
              </a:ext>
            </a:extLst>
          </p:cNvPr>
          <p:cNvSpPr>
            <a:spLocks noGrp="1"/>
          </p:cNvSpPr>
          <p:nvPr>
            <p:ph type="body" orient="vert" idx="1"/>
          </p:nvPr>
        </p:nvSpPr>
        <p:spPr>
          <a:xfrm>
            <a:off x="550863" y="539999"/>
            <a:ext cx="8245475" cy="57687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99C884-5A98-4C01-BB89-098AC6966496}"/>
              </a:ext>
            </a:extLst>
          </p:cNvPr>
          <p:cNvSpPr>
            <a:spLocks noGrp="1"/>
          </p:cNvSpPr>
          <p:nvPr>
            <p:ph type="dt" sz="half" idx="10"/>
          </p:nvPr>
        </p:nvSpPr>
        <p:spPr/>
        <p:txBody>
          <a:bodyPr/>
          <a:lstStyle/>
          <a:p>
            <a:fld id="{7CF0BCE0-945C-4FDF-95A1-2149B1FF5B83}" type="datetimeFigureOut">
              <a:rPr lang="en-US" smtClean="0"/>
              <a:t>6/27/2024</a:t>
            </a:fld>
            <a:endParaRPr lang="en-US"/>
          </a:p>
        </p:txBody>
      </p:sp>
      <p:sp>
        <p:nvSpPr>
          <p:cNvPr id="5" name="Footer Placeholder 4">
            <a:extLst>
              <a:ext uri="{FF2B5EF4-FFF2-40B4-BE49-F238E27FC236}">
                <a16:creationId xmlns:a16="http://schemas.microsoft.com/office/drawing/2014/main" id="{7DF54D22-9CD7-4FC6-9444-21948246C7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AECC14-D66C-401A-A0C9-DFCA5533A5C7}"/>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354274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67416F32-9D98-4340-82E8-E90CE00AD2AC}"/>
              </a:ext>
            </a:extLst>
          </p:cNvPr>
          <p:cNvGrpSpPr/>
          <p:nvPr/>
        </p:nvGrpSpPr>
        <p:grpSpPr>
          <a:xfrm flipV="1">
            <a:off x="0" y="-1"/>
            <a:ext cx="12191999" cy="6861601"/>
            <a:chOff x="0" y="-1"/>
            <a:chExt cx="12191999" cy="6861601"/>
          </a:xfrm>
        </p:grpSpPr>
        <p:sp>
          <p:nvSpPr>
            <p:cNvPr id="20" name="Rectangle 19">
              <a:extLst>
                <a:ext uri="{FF2B5EF4-FFF2-40B4-BE49-F238E27FC236}">
                  <a16:creationId xmlns:a16="http://schemas.microsoft.com/office/drawing/2014/main" id="{66375AB4-82BB-418F-A50F-6180F68724A4}"/>
                </a:ext>
              </a:extLst>
            </p:cNvPr>
            <p:cNvSpPr>
              <a:spLocks noChangeAspect="1"/>
            </p:cNvSpPr>
            <p:nvPr/>
          </p:nvSpPr>
          <p:spPr>
            <a:xfrm>
              <a:off x="0" y="0"/>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1" name="Oval 20">
              <a:extLst>
                <a:ext uri="{FF2B5EF4-FFF2-40B4-BE49-F238E27FC236}">
                  <a16:creationId xmlns:a16="http://schemas.microsoft.com/office/drawing/2014/main" id="{3FDD54B2-4A3F-4BFE-8FF0-82CA73F4AE8F}"/>
                </a:ext>
              </a:extLst>
            </p:cNvPr>
            <p:cNvSpPr>
              <a:spLocks noChangeAspect="1"/>
            </p:cNvSpPr>
            <p:nvPr/>
          </p:nvSpPr>
          <p:spPr>
            <a:xfrm>
              <a:off x="5750280" y="2148106"/>
              <a:ext cx="4320000" cy="4320000"/>
            </a:xfrm>
            <a:prstGeom prst="ellipse">
              <a:avLst/>
            </a:prstGeom>
            <a:solidFill>
              <a:schemeClr val="accent3">
                <a:alpha val="6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2" name="Oval 21">
              <a:extLst>
                <a:ext uri="{FF2B5EF4-FFF2-40B4-BE49-F238E27FC236}">
                  <a16:creationId xmlns:a16="http://schemas.microsoft.com/office/drawing/2014/main" id="{30876F96-77AB-4E72-B1D2-FA45F4E3C04D}"/>
                </a:ext>
              </a:extLst>
            </p:cNvPr>
            <p:cNvSpPr>
              <a:spLocks noChangeAspect="1"/>
            </p:cNvSpPr>
            <p:nvPr/>
          </p:nvSpPr>
          <p:spPr>
            <a:xfrm>
              <a:off x="0" y="0"/>
              <a:ext cx="6347046" cy="6347046"/>
            </a:xfrm>
            <a:prstGeom prst="ellipse">
              <a:avLst/>
            </a:prstGeom>
            <a:solidFill>
              <a:schemeClr val="accent3">
                <a:alpha val="2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23" name="Group 22">
              <a:extLst>
                <a:ext uri="{FF2B5EF4-FFF2-40B4-BE49-F238E27FC236}">
                  <a16:creationId xmlns:a16="http://schemas.microsoft.com/office/drawing/2014/main" id="{BB08A2E9-6518-449E-940B-8518A1D850BB}"/>
                </a:ext>
              </a:extLst>
            </p:cNvPr>
            <p:cNvGrpSpPr>
              <a:grpSpLocks noChangeAspect="1"/>
            </p:cNvGrpSpPr>
            <p:nvPr/>
          </p:nvGrpSpPr>
          <p:grpSpPr>
            <a:xfrm rot="10800000">
              <a:off x="0" y="-1"/>
              <a:ext cx="10800000" cy="6858000"/>
              <a:chOff x="2328000" y="0"/>
              <a:chExt cx="2880000" cy="1440000"/>
            </a:xfrm>
          </p:grpSpPr>
          <p:sp>
            <p:nvSpPr>
              <p:cNvPr id="28" name="Rectangle 27">
                <a:extLst>
                  <a:ext uri="{FF2B5EF4-FFF2-40B4-BE49-F238E27FC236}">
                    <a16:creationId xmlns:a16="http://schemas.microsoft.com/office/drawing/2014/main" id="{60A86BE0-76B3-4EA0-BA2D-05266013A814}"/>
                  </a:ext>
                </a:extLst>
              </p:cNvPr>
              <p:cNvSpPr/>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9" name="Rectangle 28">
                <a:extLst>
                  <a:ext uri="{FF2B5EF4-FFF2-40B4-BE49-F238E27FC236}">
                    <a16:creationId xmlns:a16="http://schemas.microsoft.com/office/drawing/2014/main" id="{6BA13564-810C-4398-AA63-67B020811FCB}"/>
                  </a:ext>
                </a:extLst>
              </p:cNvPr>
              <p:cNvSpPr/>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5" name="Rectangle 24">
              <a:extLst>
                <a:ext uri="{FF2B5EF4-FFF2-40B4-BE49-F238E27FC236}">
                  <a16:creationId xmlns:a16="http://schemas.microsoft.com/office/drawing/2014/main" id="{3555E1EF-6216-47FA-BBCA-7C0C8C2DAB8C}"/>
                </a:ext>
              </a:extLst>
            </p:cNvPr>
            <p:cNvSpPr>
              <a:spLocks noChangeAspect="1"/>
            </p:cNvSpPr>
            <p:nvPr/>
          </p:nvSpPr>
          <p:spPr>
            <a:xfrm rot="10800000">
              <a:off x="5602286" y="271887"/>
              <a:ext cx="6589713" cy="6589713"/>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32" name="Rectangle 31">
            <a:extLst>
              <a:ext uri="{FF2B5EF4-FFF2-40B4-BE49-F238E27FC236}">
                <a16:creationId xmlns:a16="http://schemas.microsoft.com/office/drawing/2014/main" id="{D8D85657-6A77-4466-887F-EE948B9CD2B2}"/>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C5D35498-B0C3-40BD-9407-6D0C0587E52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492F85E-0893-4D8C-816A-5193CC6DC9C0}"/>
              </a:ext>
            </a:extLst>
          </p:cNvPr>
          <p:cNvSpPr>
            <a:spLocks noGrp="1"/>
          </p:cNvSpPr>
          <p:nvPr>
            <p:ph idx="1"/>
          </p:nvPr>
        </p:nvSpPr>
        <p:spPr/>
        <p:txBody>
          <a:bodyPr/>
          <a:lstStyle>
            <a:lvl1pPr marL="270000">
              <a:defRPr/>
            </a:lvl1pPr>
            <a:lvl2pP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5D46A9C-9655-49F5-85B3-A8A37F4F5A8F}"/>
              </a:ext>
            </a:extLst>
          </p:cNvPr>
          <p:cNvSpPr>
            <a:spLocks noGrp="1"/>
          </p:cNvSpPr>
          <p:nvPr>
            <p:ph type="dt" sz="half" idx="10"/>
          </p:nvPr>
        </p:nvSpPr>
        <p:spPr/>
        <p:txBody>
          <a:bodyPr/>
          <a:lstStyle/>
          <a:p>
            <a:fld id="{7CF0BCE0-945C-4FDF-95A1-2149B1FF5B83}" type="datetimeFigureOut">
              <a:rPr lang="en-US" smtClean="0"/>
              <a:t>6/27/2024</a:t>
            </a:fld>
            <a:endParaRPr lang="en-US"/>
          </a:p>
        </p:txBody>
      </p:sp>
      <p:sp>
        <p:nvSpPr>
          <p:cNvPr id="5" name="Footer Placeholder 4">
            <a:extLst>
              <a:ext uri="{FF2B5EF4-FFF2-40B4-BE49-F238E27FC236}">
                <a16:creationId xmlns:a16="http://schemas.microsoft.com/office/drawing/2014/main" id="{72EF896C-71D7-487F-A1B9-CBBE6DF4D6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8228E8-7B8A-4153-BEB2-BD5A69F2513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2424273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E54407D-DBA4-414C-ACA5-30D7B87C652B}"/>
              </a:ext>
            </a:extLst>
          </p:cNvPr>
          <p:cNvGrpSpPr/>
          <p:nvPr/>
        </p:nvGrpSpPr>
        <p:grpSpPr>
          <a:xfrm>
            <a:off x="0" y="0"/>
            <a:ext cx="12192000" cy="6858000"/>
            <a:chOff x="0" y="0"/>
            <a:chExt cx="12192000" cy="6858000"/>
          </a:xfrm>
        </p:grpSpPr>
        <p:sp>
          <p:nvSpPr>
            <p:cNvPr id="7" name="Rectangle 6">
              <a:extLst>
                <a:ext uri="{FF2B5EF4-FFF2-40B4-BE49-F238E27FC236}">
                  <a16:creationId xmlns:a16="http://schemas.microsoft.com/office/drawing/2014/main" id="{6BD518BC-8E44-4DAA-A8B9-2CFBD91DCDCD}"/>
                </a:ext>
              </a:extLst>
            </p:cNvPr>
            <p:cNvSpPr/>
            <p:nvPr/>
          </p:nvSpPr>
          <p:spPr>
            <a:xfrm rot="10800000" flipH="1">
              <a:off x="0" y="2019649"/>
              <a:ext cx="4838350" cy="483835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967C3660-39CD-431D-8E64-37508FFEAC96}"/>
                </a:ext>
              </a:extLst>
            </p:cNvPr>
            <p:cNvGrpSpPr>
              <a:grpSpLocks noChangeAspect="1"/>
            </p:cNvGrpSpPr>
            <p:nvPr/>
          </p:nvGrpSpPr>
          <p:grpSpPr>
            <a:xfrm>
              <a:off x="5603875" y="0"/>
              <a:ext cx="6521820" cy="3260910"/>
              <a:chOff x="0" y="0"/>
              <a:chExt cx="2880000" cy="1440000"/>
            </a:xfrm>
          </p:grpSpPr>
          <p:sp>
            <p:nvSpPr>
              <p:cNvPr id="9" name="Rectangle 8">
                <a:extLst>
                  <a:ext uri="{FF2B5EF4-FFF2-40B4-BE49-F238E27FC236}">
                    <a16:creationId xmlns:a16="http://schemas.microsoft.com/office/drawing/2014/main" id="{C4CCE569-E461-438A-A235-B96A542AF82F}"/>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3F9DF1F-1F74-476C-AD41-22AC3F8A65A0}"/>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EBE49ED5-9713-43D1-AE9E-3F9FE5574077}"/>
                </a:ext>
              </a:extLst>
            </p:cNvPr>
            <p:cNvSpPr>
              <a:spLocks noChangeAspect="1"/>
            </p:cNvSpPr>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21A2854-1482-4441-85EA-D7B9F3EF56D2}"/>
                </a:ext>
              </a:extLst>
            </p:cNvPr>
            <p:cNvSpPr>
              <a:spLocks noChangeAspect="1"/>
            </p:cNvSpPr>
            <p:nvPr/>
          </p:nvSpPr>
          <p:spPr>
            <a:xfrm>
              <a:off x="494887" y="2538000"/>
              <a:ext cx="4320000" cy="4320000"/>
            </a:xfrm>
            <a:prstGeom prst="ellipse">
              <a:avLst/>
            </a:prstGeom>
            <a:solidFill>
              <a:schemeClr val="accent2">
                <a:alpha val="2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FED36A6D-894D-44DA-851C-345A414F3F68}"/>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9D36F1DF-CD42-4695-A7D0-2F5B193057E9}"/>
              </a:ext>
            </a:extLst>
          </p:cNvPr>
          <p:cNvSpPr>
            <a:spLocks noGrp="1"/>
          </p:cNvSpPr>
          <p:nvPr>
            <p:ph type="title"/>
          </p:nvPr>
        </p:nvSpPr>
        <p:spPr>
          <a:xfrm>
            <a:off x="540000" y="540000"/>
            <a:ext cx="7345362" cy="5768725"/>
          </a:xfrm>
        </p:spPr>
        <p:txBody>
          <a:bodyPr anchor="t"/>
          <a:lstStyle>
            <a:lvl1pPr>
              <a:defRPr sz="8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A549160-0F86-4FCA-8718-6980E99C7938}"/>
              </a:ext>
            </a:extLst>
          </p:cNvPr>
          <p:cNvSpPr>
            <a:spLocks noGrp="1"/>
          </p:cNvSpPr>
          <p:nvPr>
            <p:ph type="body" idx="1"/>
          </p:nvPr>
        </p:nvSpPr>
        <p:spPr>
          <a:xfrm>
            <a:off x="8075612" y="540000"/>
            <a:ext cx="3565523" cy="5768725"/>
          </a:xfrm>
        </p:spPr>
        <p:txBody>
          <a:bodyPr anchor="t"/>
          <a:lstStyle>
            <a:lvl1pPr marL="0" indent="0">
              <a:buNone/>
              <a:defRPr sz="1800" cap="all" spc="3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5C6CBB-DABA-4F2E-8574-46747E15EA1A}"/>
              </a:ext>
            </a:extLst>
          </p:cNvPr>
          <p:cNvSpPr>
            <a:spLocks noGrp="1"/>
          </p:cNvSpPr>
          <p:nvPr>
            <p:ph type="dt" sz="half" idx="10"/>
          </p:nvPr>
        </p:nvSpPr>
        <p:spPr/>
        <p:txBody>
          <a:bodyPr/>
          <a:lstStyle/>
          <a:p>
            <a:fld id="{7CF0BCE0-945C-4FDF-95A1-2149B1FF5B83}" type="datetimeFigureOut">
              <a:rPr lang="en-US" smtClean="0"/>
              <a:t>6/27/2024</a:t>
            </a:fld>
            <a:endParaRPr lang="en-US" dirty="0"/>
          </a:p>
        </p:txBody>
      </p:sp>
      <p:sp>
        <p:nvSpPr>
          <p:cNvPr id="5" name="Footer Placeholder 4">
            <a:extLst>
              <a:ext uri="{FF2B5EF4-FFF2-40B4-BE49-F238E27FC236}">
                <a16:creationId xmlns:a16="http://schemas.microsoft.com/office/drawing/2014/main" id="{8FAF86BC-9ECC-439C-BF2E-F0B7EF193B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C742552-C4C9-44EE-B7CB-5A652393BA20}"/>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2906949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5774299-531D-4CAC-881D-7EB68BC99FCC}"/>
              </a:ext>
            </a:extLst>
          </p:cNvPr>
          <p:cNvGrpSpPr/>
          <p:nvPr/>
        </p:nvGrpSpPr>
        <p:grpSpPr>
          <a:xfrm>
            <a:off x="0" y="-3"/>
            <a:ext cx="12192000" cy="6858003"/>
            <a:chOff x="0" y="-3"/>
            <a:chExt cx="12192000" cy="6858003"/>
          </a:xfrm>
        </p:grpSpPr>
        <p:sp useBgFill="1">
          <p:nvSpPr>
            <p:cNvPr id="9" name="Rectangle 8">
              <a:extLst>
                <a:ext uri="{FF2B5EF4-FFF2-40B4-BE49-F238E27FC236}">
                  <a16:creationId xmlns:a16="http://schemas.microsoft.com/office/drawing/2014/main" id="{A17676CF-DDCC-48C1-AC68-CDA0B9E47FD8}"/>
                </a:ext>
              </a:extLst>
            </p:cNvPr>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E052D363-F6F5-455B-A2F2-A12B30CEE528}"/>
                </a:ext>
              </a:extLst>
            </p:cNvPr>
            <p:cNvGrpSpPr>
              <a:grpSpLocks noChangeAspect="1"/>
            </p:cNvGrpSpPr>
            <p:nvPr/>
          </p:nvGrpSpPr>
          <p:grpSpPr>
            <a:xfrm>
              <a:off x="672000" y="-3"/>
              <a:ext cx="11520000" cy="5760000"/>
              <a:chOff x="5981700" y="-1"/>
              <a:chExt cx="6042660" cy="3021330"/>
            </a:xfrm>
          </p:grpSpPr>
          <p:sp>
            <p:nvSpPr>
              <p:cNvPr id="17" name="Rectangle 16">
                <a:extLst>
                  <a:ext uri="{FF2B5EF4-FFF2-40B4-BE49-F238E27FC236}">
                    <a16:creationId xmlns:a16="http://schemas.microsoft.com/office/drawing/2014/main" id="{D0C396B8-00CA-4AE9-A0A5-B4E2B2A2AC07}"/>
                  </a:ext>
                </a:extLst>
              </p:cNvPr>
              <p:cNvSpPr/>
              <p:nvPr/>
            </p:nvSpPr>
            <p:spPr>
              <a:xfrm>
                <a:off x="900303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6660166-3107-4058-A259-59B0527306BD}"/>
                  </a:ext>
                </a:extLst>
              </p:cNvPr>
              <p:cNvSpPr/>
              <p:nvPr/>
            </p:nvSpPr>
            <p:spPr>
              <a:xfrm flipH="1">
                <a:off x="598170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42BE934E-3063-4D0F-AFDE-68D58D336CBE}"/>
                </a:ext>
              </a:extLst>
            </p:cNvPr>
            <p:cNvSpPr>
              <a:spLocks noChangeAspect="1"/>
            </p:cNvSpPr>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39660FA-744A-4CB3-9BED-C59793E3BF32}"/>
                </a:ext>
              </a:extLst>
            </p:cNvPr>
            <p:cNvSpPr>
              <a:spLocks noChangeAspect="1"/>
            </p:cNvSpPr>
            <p:nvPr/>
          </p:nvSpPr>
          <p:spPr>
            <a:xfrm>
              <a:off x="0" y="2538000"/>
              <a:ext cx="4320000" cy="4320000"/>
            </a:xfrm>
            <a:prstGeom prst="ellipse">
              <a:avLst/>
            </a:prstGeom>
            <a:solidFill>
              <a:schemeClr val="accent3">
                <a:alpha val="4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E313EEC-733B-4019-8A0B-3FA768B8DB7A}"/>
                </a:ext>
              </a:extLst>
            </p:cNvPr>
            <p:cNvGrpSpPr/>
            <p:nvPr/>
          </p:nvGrpSpPr>
          <p:grpSpPr>
            <a:xfrm rot="10800000">
              <a:off x="1" y="2948940"/>
              <a:ext cx="7818118" cy="3909059"/>
              <a:chOff x="0" y="0"/>
              <a:chExt cx="2880000" cy="1440000"/>
            </a:xfrm>
          </p:grpSpPr>
          <p:sp>
            <p:nvSpPr>
              <p:cNvPr id="15" name="Rectangle 14">
                <a:extLst>
                  <a:ext uri="{FF2B5EF4-FFF2-40B4-BE49-F238E27FC236}">
                    <a16:creationId xmlns:a16="http://schemas.microsoft.com/office/drawing/2014/main" id="{421FE91F-780C-4ABD-ADE8-0EFDB7196A10}"/>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09EA389-EE78-4475-A390-5EDED23C2D68}"/>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5E492A94-8867-4C62-9D40-4023C41E0AF8}"/>
                </a:ext>
              </a:extLst>
            </p:cNvPr>
            <p:cNvSpPr>
              <a:spLocks noChangeAspect="1"/>
            </p:cNvSpPr>
            <p:nvPr/>
          </p:nvSpPr>
          <p:spPr>
            <a:xfrm rot="10800000" flipH="1">
              <a:off x="0" y="521786"/>
              <a:ext cx="6336213" cy="63362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A3DAD7C5-BA12-4557-8BC4-72C69B0D59DD}"/>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854412EC-56C0-4009-B2E3-D63F9EECB9D4}"/>
              </a:ext>
            </a:extLst>
          </p:cNvPr>
          <p:cNvSpPr>
            <a:spLocks noGrp="1"/>
          </p:cNvSpPr>
          <p:nvPr>
            <p:ph type="title"/>
          </p:nvPr>
        </p:nvSpPr>
        <p:spPr>
          <a:xfrm>
            <a:off x="540000" y="539999"/>
            <a:ext cx="11090275" cy="120960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B70C84F-F3B7-4BF4-A328-BCF5ADD32944}"/>
              </a:ext>
            </a:extLst>
          </p:cNvPr>
          <p:cNvSpPr>
            <a:spLocks noGrp="1"/>
          </p:cNvSpPr>
          <p:nvPr>
            <p:ph sz="half" idx="1"/>
          </p:nvPr>
        </p:nvSpPr>
        <p:spPr>
          <a:xfrm>
            <a:off x="540000" y="1929600"/>
            <a:ext cx="5437186" cy="438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F919CD5-DBB4-4749-980D-B5B40ECB67B9}"/>
              </a:ext>
            </a:extLst>
          </p:cNvPr>
          <p:cNvSpPr>
            <a:spLocks noGrp="1"/>
          </p:cNvSpPr>
          <p:nvPr>
            <p:ph sz="half" idx="2"/>
          </p:nvPr>
        </p:nvSpPr>
        <p:spPr>
          <a:xfrm>
            <a:off x="6203950" y="1929600"/>
            <a:ext cx="5437186" cy="438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BCFC378-6572-43DF-8344-59DE8122CD12}"/>
              </a:ext>
            </a:extLst>
          </p:cNvPr>
          <p:cNvSpPr>
            <a:spLocks noGrp="1"/>
          </p:cNvSpPr>
          <p:nvPr>
            <p:ph type="dt" sz="half" idx="10"/>
          </p:nvPr>
        </p:nvSpPr>
        <p:spPr/>
        <p:txBody>
          <a:bodyPr/>
          <a:lstStyle/>
          <a:p>
            <a:fld id="{7CF0BCE0-945C-4FDF-95A1-2149B1FF5B83}" type="datetimeFigureOut">
              <a:rPr lang="en-US" smtClean="0"/>
              <a:t>6/27/2024</a:t>
            </a:fld>
            <a:endParaRPr lang="en-US"/>
          </a:p>
        </p:txBody>
      </p:sp>
      <p:sp>
        <p:nvSpPr>
          <p:cNvPr id="6" name="Footer Placeholder 5">
            <a:extLst>
              <a:ext uri="{FF2B5EF4-FFF2-40B4-BE49-F238E27FC236}">
                <a16:creationId xmlns:a16="http://schemas.microsoft.com/office/drawing/2014/main" id="{36967A14-246A-4DDF-865C-68F6E16906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674B6D-E110-478C-94B9-2F8199E586DC}"/>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3275902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130F7E5-A40E-4C9C-8E4F-3935B9182C4A}"/>
              </a:ext>
            </a:extLst>
          </p:cNvPr>
          <p:cNvGrpSpPr/>
          <p:nvPr/>
        </p:nvGrpSpPr>
        <p:grpSpPr>
          <a:xfrm>
            <a:off x="0" y="-2"/>
            <a:ext cx="12191999" cy="6858001"/>
            <a:chOff x="0" y="-2"/>
            <a:chExt cx="12191999" cy="6858001"/>
          </a:xfrm>
        </p:grpSpPr>
        <p:sp>
          <p:nvSpPr>
            <p:cNvPr id="12" name="Rectangle 11">
              <a:extLst>
                <a:ext uri="{FF2B5EF4-FFF2-40B4-BE49-F238E27FC236}">
                  <a16:creationId xmlns:a16="http://schemas.microsoft.com/office/drawing/2014/main" id="{AE67B504-02A7-4203-87D0-07D333D71917}"/>
                </a:ext>
              </a:extLst>
            </p:cNvPr>
            <p:cNvSpPr/>
            <p:nvPr/>
          </p:nvSpPr>
          <p:spPr>
            <a:xfrm>
              <a:off x="7995665" y="2562224"/>
              <a:ext cx="4196334" cy="4295775"/>
            </a:xfrm>
            <a:prstGeom prst="rect">
              <a:avLst/>
            </a:prstGeom>
            <a:gradFill flip="none" rotWithShape="1">
              <a:gsLst>
                <a:gs pos="0">
                  <a:schemeClr val="accent3">
                    <a:alpha val="40000"/>
                  </a:schemeClr>
                </a:gs>
                <a:gs pos="34000">
                  <a:schemeClr val="accent3">
                    <a:alpha val="20000"/>
                  </a:schemeClr>
                </a:gs>
                <a:gs pos="65000">
                  <a:schemeClr val="accent3">
                    <a:alpha val="0"/>
                  </a:schemeClr>
                </a:gs>
              </a:gsLst>
              <a:path path="circle">
                <a:fillToRect l="100000" t="100000"/>
              </a:path>
              <a:tileRect r="-100000" b="-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DA1158F3-E1C3-400D-8505-628DB94365CE}"/>
                </a:ext>
              </a:extLst>
            </p:cNvPr>
            <p:cNvGrpSpPr/>
            <p:nvPr/>
          </p:nvGrpSpPr>
          <p:grpSpPr>
            <a:xfrm rot="16200000">
              <a:off x="2295528" y="-2295528"/>
              <a:ext cx="6858000" cy="11449051"/>
              <a:chOff x="0" y="2333625"/>
              <a:chExt cx="9515474" cy="3766109"/>
            </a:xfrm>
          </p:grpSpPr>
          <p:sp>
            <p:nvSpPr>
              <p:cNvPr id="23" name="Rectangle 22">
                <a:extLst>
                  <a:ext uri="{FF2B5EF4-FFF2-40B4-BE49-F238E27FC236}">
                    <a16:creationId xmlns:a16="http://schemas.microsoft.com/office/drawing/2014/main" id="{0AEADDCE-3295-4F24-8700-C93B5457C2B7}"/>
                  </a:ext>
                </a:extLst>
              </p:cNvPr>
              <p:cNvSpPr/>
              <p:nvPr/>
            </p:nvSpPr>
            <p:spPr>
              <a:xfrm>
                <a:off x="4757737"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F95C76A-5429-458C-BC9D-E1053EF7B84F}"/>
                  </a:ext>
                </a:extLst>
              </p:cNvPr>
              <p:cNvSpPr/>
              <p:nvPr/>
            </p:nvSpPr>
            <p:spPr>
              <a:xfrm flipH="1">
                <a:off x="0"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3D0E8A42-259A-43FA-B284-B459D7364097}"/>
                </a:ext>
              </a:extLst>
            </p:cNvPr>
            <p:cNvGrpSpPr>
              <a:grpSpLocks noChangeAspect="1"/>
            </p:cNvGrpSpPr>
            <p:nvPr/>
          </p:nvGrpSpPr>
          <p:grpSpPr>
            <a:xfrm rot="5400000">
              <a:off x="3583369" y="-3583369"/>
              <a:ext cx="4713262" cy="11880000"/>
              <a:chOff x="1" y="0"/>
              <a:chExt cx="8305797" cy="6858000"/>
            </a:xfrm>
          </p:grpSpPr>
          <p:sp>
            <p:nvSpPr>
              <p:cNvPr id="21" name="Rectangle 20">
                <a:extLst>
                  <a:ext uri="{FF2B5EF4-FFF2-40B4-BE49-F238E27FC236}">
                    <a16:creationId xmlns:a16="http://schemas.microsoft.com/office/drawing/2014/main" id="{7900B4F1-619C-4C0E-B749-1843F22C946A}"/>
                  </a:ext>
                </a:extLst>
              </p:cNvPr>
              <p:cNvSpPr/>
              <p:nvPr/>
            </p:nvSpPr>
            <p:spPr>
              <a:xfrm>
                <a:off x="931" y="342900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6E6F70BB-DCCC-4CF0-B5BB-95A965A99947}"/>
                  </a:ext>
                </a:extLst>
              </p:cNvPr>
              <p:cNvSpPr/>
              <p:nvPr/>
            </p:nvSpPr>
            <p:spPr>
              <a:xfrm flipV="1">
                <a:off x="1" y="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83E6C50C-C1DA-44E1-B254-3B7228879DCD}"/>
                </a:ext>
              </a:extLst>
            </p:cNvPr>
            <p:cNvGrpSpPr/>
            <p:nvPr/>
          </p:nvGrpSpPr>
          <p:grpSpPr>
            <a:xfrm>
              <a:off x="2676525" y="0"/>
              <a:ext cx="9515473" cy="3766109"/>
              <a:chOff x="2333625" y="2433367"/>
              <a:chExt cx="9897159" cy="3766109"/>
            </a:xfrm>
          </p:grpSpPr>
          <p:sp>
            <p:nvSpPr>
              <p:cNvPr id="19" name="Rectangle 18">
                <a:extLst>
                  <a:ext uri="{FF2B5EF4-FFF2-40B4-BE49-F238E27FC236}">
                    <a16:creationId xmlns:a16="http://schemas.microsoft.com/office/drawing/2014/main" id="{DFC6EEED-A40A-4D1C-BE6B-11DD62770607}"/>
                  </a:ext>
                </a:extLst>
              </p:cNvPr>
              <p:cNvSpPr/>
              <p:nvPr/>
            </p:nvSpPr>
            <p:spPr>
              <a:xfrm>
                <a:off x="728220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27FF3FB-FDFC-4659-A7D6-ABED74010E82}"/>
                  </a:ext>
                </a:extLst>
              </p:cNvPr>
              <p:cNvSpPr/>
              <p:nvPr/>
            </p:nvSpPr>
            <p:spPr>
              <a:xfrm flipH="1">
                <a:off x="233362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51548ED5-6668-4672-88DC-40E92508ACA2}"/>
                </a:ext>
              </a:extLst>
            </p:cNvPr>
            <p:cNvGrpSpPr/>
            <p:nvPr/>
          </p:nvGrpSpPr>
          <p:grpSpPr>
            <a:xfrm>
              <a:off x="0" y="0"/>
              <a:ext cx="9515473" cy="3766109"/>
              <a:chOff x="0" y="2333625"/>
              <a:chExt cx="9515473" cy="3766109"/>
            </a:xfrm>
          </p:grpSpPr>
          <p:sp>
            <p:nvSpPr>
              <p:cNvPr id="17" name="Rectangle 16">
                <a:extLst>
                  <a:ext uri="{FF2B5EF4-FFF2-40B4-BE49-F238E27FC236}">
                    <a16:creationId xmlns:a16="http://schemas.microsoft.com/office/drawing/2014/main" id="{975AE1B2-E73F-4E6E-AAFB-FB1C02684D32}"/>
                  </a:ext>
                </a:extLst>
              </p:cNvPr>
              <p:cNvSpPr/>
              <p:nvPr/>
            </p:nvSpPr>
            <p:spPr>
              <a:xfrm>
                <a:off x="4757737"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750F2D6-C0E1-4AFE-AB87-083292737609}"/>
                  </a:ext>
                </a:extLst>
              </p:cNvPr>
              <p:cNvSpPr/>
              <p:nvPr/>
            </p:nvSpPr>
            <p:spPr>
              <a:xfrm flipH="1">
                <a:off x="0"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Rectangle 24">
            <a:extLst>
              <a:ext uri="{FF2B5EF4-FFF2-40B4-BE49-F238E27FC236}">
                <a16:creationId xmlns:a16="http://schemas.microsoft.com/office/drawing/2014/main" id="{4ECC0D66-F2BE-4BF4-87F6-CE618B5C8916}"/>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9A0BCA11-08C2-4C9A-B0A3-31C9051CDF9E}"/>
              </a:ext>
            </a:extLst>
          </p:cNvPr>
          <p:cNvSpPr>
            <a:spLocks noGrp="1"/>
          </p:cNvSpPr>
          <p:nvPr>
            <p:ph type="title"/>
          </p:nvPr>
        </p:nvSpPr>
        <p:spPr>
          <a:xfrm>
            <a:off x="540000" y="539999"/>
            <a:ext cx="11090273" cy="1210396"/>
          </a:xfrm>
        </p:spPr>
        <p:txBody>
          <a:bodyPr>
            <a:normAutofit/>
          </a:bodyPr>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662CEB0-C969-40EA-A5E2-8D875E28A6B6}"/>
              </a:ext>
            </a:extLst>
          </p:cNvPr>
          <p:cNvSpPr>
            <a:spLocks noGrp="1"/>
          </p:cNvSpPr>
          <p:nvPr>
            <p:ph type="body" idx="1"/>
          </p:nvPr>
        </p:nvSpPr>
        <p:spPr>
          <a:xfrm>
            <a:off x="540000" y="1929783"/>
            <a:ext cx="5448052" cy="792161"/>
          </a:xfrm>
        </p:spPr>
        <p:txBody>
          <a:bodyPr anchor="b"/>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0F41A6-112E-4305-A0BA-6E119A77AC10}"/>
              </a:ext>
            </a:extLst>
          </p:cNvPr>
          <p:cNvSpPr>
            <a:spLocks noGrp="1"/>
          </p:cNvSpPr>
          <p:nvPr>
            <p:ph sz="half" idx="2"/>
          </p:nvPr>
        </p:nvSpPr>
        <p:spPr>
          <a:xfrm>
            <a:off x="540000" y="2937844"/>
            <a:ext cx="5437186" cy="3376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AC672C5-31B9-443B-8DEE-5523646891F7}"/>
              </a:ext>
            </a:extLst>
          </p:cNvPr>
          <p:cNvSpPr>
            <a:spLocks noGrp="1"/>
          </p:cNvSpPr>
          <p:nvPr>
            <p:ph type="body" sz="quarter" idx="3"/>
          </p:nvPr>
        </p:nvSpPr>
        <p:spPr>
          <a:xfrm>
            <a:off x="6203949" y="1929782"/>
            <a:ext cx="5437187" cy="792000"/>
          </a:xfrm>
        </p:spPr>
        <p:txBody>
          <a:bodyPr anchor="b"/>
          <a:lstStyle>
            <a:lvl1pPr marL="0" indent="0">
              <a:buNone/>
              <a:defRPr sz="1600" b="0"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D18B9D-8B21-4249-A3AD-8FBE48F0F55B}"/>
              </a:ext>
            </a:extLst>
          </p:cNvPr>
          <p:cNvSpPr>
            <a:spLocks noGrp="1"/>
          </p:cNvSpPr>
          <p:nvPr>
            <p:ph sz="quarter" idx="4"/>
          </p:nvPr>
        </p:nvSpPr>
        <p:spPr>
          <a:xfrm>
            <a:off x="6203950" y="2937844"/>
            <a:ext cx="5437186" cy="3376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05B60881-13B2-4064-84FB-6D071F36C433}"/>
              </a:ext>
            </a:extLst>
          </p:cNvPr>
          <p:cNvSpPr>
            <a:spLocks noGrp="1"/>
          </p:cNvSpPr>
          <p:nvPr>
            <p:ph type="dt" sz="half" idx="10"/>
          </p:nvPr>
        </p:nvSpPr>
        <p:spPr/>
        <p:txBody>
          <a:bodyPr/>
          <a:lstStyle/>
          <a:p>
            <a:fld id="{7CF0BCE0-945C-4FDF-95A1-2149B1FF5B83}" type="datetimeFigureOut">
              <a:rPr lang="en-US" smtClean="0"/>
              <a:t>6/27/2024</a:t>
            </a:fld>
            <a:endParaRPr lang="en-US"/>
          </a:p>
        </p:txBody>
      </p:sp>
      <p:sp>
        <p:nvSpPr>
          <p:cNvPr id="8" name="Footer Placeholder 7">
            <a:extLst>
              <a:ext uri="{FF2B5EF4-FFF2-40B4-BE49-F238E27FC236}">
                <a16:creationId xmlns:a16="http://schemas.microsoft.com/office/drawing/2014/main" id="{249FCE5D-D5EF-485D-97FA-2614FF9642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F204FC-4F66-417C-8E4B-74772ED0570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564198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9521FD20-B9D4-4FD1-9AAD-F4157555AD62}"/>
              </a:ext>
            </a:extLst>
          </p:cNvPr>
          <p:cNvGrpSpPr/>
          <p:nvPr/>
        </p:nvGrpSpPr>
        <p:grpSpPr>
          <a:xfrm rot="10800000">
            <a:off x="1392000" y="0"/>
            <a:ext cx="10800000" cy="6858000"/>
            <a:chOff x="0" y="0"/>
            <a:chExt cx="10800000" cy="6858000"/>
          </a:xfrm>
        </p:grpSpPr>
        <p:sp>
          <p:nvSpPr>
            <p:cNvPr id="15" name="Rectangle 14">
              <a:extLst>
                <a:ext uri="{FF2B5EF4-FFF2-40B4-BE49-F238E27FC236}">
                  <a16:creationId xmlns:a16="http://schemas.microsoft.com/office/drawing/2014/main" id="{27477A35-8424-45D6-A66E-8ACFA6C405B5}"/>
                </a:ext>
              </a:extLst>
            </p:cNvPr>
            <p:cNvSpPr/>
            <p:nvPr/>
          </p:nvSpPr>
          <p:spPr>
            <a:xfrm>
              <a:off x="540000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6" name="Rectangle 15">
              <a:extLst>
                <a:ext uri="{FF2B5EF4-FFF2-40B4-BE49-F238E27FC236}">
                  <a16:creationId xmlns:a16="http://schemas.microsoft.com/office/drawing/2014/main" id="{8BFBA1CE-E9AC-40C0-A7F9-E5671F5FEF9C}"/>
                </a:ext>
              </a:extLst>
            </p:cNvPr>
            <p:cNvSpPr/>
            <p:nvPr/>
          </p:nvSpPr>
          <p:spPr>
            <a:xfrm flipH="1">
              <a:off x="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1" name="Group 10">
            <a:extLst>
              <a:ext uri="{FF2B5EF4-FFF2-40B4-BE49-F238E27FC236}">
                <a16:creationId xmlns:a16="http://schemas.microsoft.com/office/drawing/2014/main" id="{D0C2729A-59F8-46A4-9AAA-7665E5966E2D}"/>
              </a:ext>
            </a:extLst>
          </p:cNvPr>
          <p:cNvGrpSpPr>
            <a:grpSpLocks noChangeAspect="1"/>
          </p:cNvGrpSpPr>
          <p:nvPr/>
        </p:nvGrpSpPr>
        <p:grpSpPr>
          <a:xfrm rot="16200000" flipH="1">
            <a:off x="-1714500" y="1714500"/>
            <a:ext cx="6858000" cy="3429000"/>
            <a:chOff x="0" y="0"/>
            <a:chExt cx="2880000" cy="1440000"/>
          </a:xfrm>
        </p:grpSpPr>
        <p:sp>
          <p:nvSpPr>
            <p:cNvPr id="13" name="Rectangle 12">
              <a:extLst>
                <a:ext uri="{FF2B5EF4-FFF2-40B4-BE49-F238E27FC236}">
                  <a16:creationId xmlns:a16="http://schemas.microsoft.com/office/drawing/2014/main" id="{83EBBB96-590D-4704-87AD-A00AE2424DE8}"/>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 name="Rectangle 13">
              <a:extLst>
                <a:ext uri="{FF2B5EF4-FFF2-40B4-BE49-F238E27FC236}">
                  <a16:creationId xmlns:a16="http://schemas.microsoft.com/office/drawing/2014/main" id="{889BAB7D-5298-40B9-910B-136D0C6A9934}"/>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2" name="Rectangle 11">
            <a:extLst>
              <a:ext uri="{FF2B5EF4-FFF2-40B4-BE49-F238E27FC236}">
                <a16:creationId xmlns:a16="http://schemas.microsoft.com/office/drawing/2014/main" id="{F323EA00-E168-4864-883B-358A7CDF9153}"/>
              </a:ext>
            </a:extLst>
          </p:cNvPr>
          <p:cNvSpPr>
            <a:spLocks noChangeAspect="1"/>
          </p:cNvSpPr>
          <p:nvPr/>
        </p:nvSpPr>
        <p:spPr>
          <a:xfrm rot="10800000">
            <a:off x="5602287" y="268286"/>
            <a:ext cx="6589713" cy="65897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8" name="Rectangle 17">
            <a:extLst>
              <a:ext uri="{FF2B5EF4-FFF2-40B4-BE49-F238E27FC236}">
                <a16:creationId xmlns:a16="http://schemas.microsoft.com/office/drawing/2014/main" id="{CA4F2DFA-2F27-43FB-B08C-0787FA44B0D1}"/>
              </a:ext>
            </a:extLst>
          </p:cNvPr>
          <p:cNvSpPr>
            <a:spLocks noChangeAspect="1"/>
          </p:cNvSpPr>
          <p:nvPr/>
        </p:nvSpPr>
        <p:spPr>
          <a:xfrm>
            <a:off x="0" y="0"/>
            <a:ext cx="6589713" cy="6589713"/>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9" name="Rectangle 18">
            <a:extLst>
              <a:ext uri="{FF2B5EF4-FFF2-40B4-BE49-F238E27FC236}">
                <a16:creationId xmlns:a16="http://schemas.microsoft.com/office/drawing/2014/main" id="{7D750354-CD8D-4A3B-A7AC-04622BCB0499}"/>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7F3ED3C6-DA43-4D1C-9056-407A4FB1C6AB}"/>
              </a:ext>
            </a:extLst>
          </p:cNvPr>
          <p:cNvSpPr>
            <a:spLocks noGrp="1"/>
          </p:cNvSpPr>
          <p:nvPr>
            <p:ph type="title"/>
          </p:nvPr>
        </p:nvSpPr>
        <p:spPr>
          <a:xfrm>
            <a:off x="550863" y="549276"/>
            <a:ext cx="11090275" cy="5759450"/>
          </a:xfrm>
        </p:spPr>
        <p:txBody>
          <a:bodyPr/>
          <a:lstStyle>
            <a:lvl1pPr>
              <a:defRPr sz="8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720CEB41-E921-45ED-951A-861E31E01336}"/>
              </a:ext>
            </a:extLst>
          </p:cNvPr>
          <p:cNvSpPr>
            <a:spLocks noGrp="1"/>
          </p:cNvSpPr>
          <p:nvPr>
            <p:ph type="dt" sz="half" idx="10"/>
          </p:nvPr>
        </p:nvSpPr>
        <p:spPr/>
        <p:txBody>
          <a:bodyPr/>
          <a:lstStyle/>
          <a:p>
            <a:fld id="{7CF0BCE0-945C-4FDF-95A1-2149B1FF5B83}" type="datetimeFigureOut">
              <a:rPr lang="en-US" smtClean="0"/>
              <a:t>6/27/2024</a:t>
            </a:fld>
            <a:endParaRPr lang="en-US"/>
          </a:p>
        </p:txBody>
      </p:sp>
      <p:sp>
        <p:nvSpPr>
          <p:cNvPr id="4" name="Footer Placeholder 3">
            <a:extLst>
              <a:ext uri="{FF2B5EF4-FFF2-40B4-BE49-F238E27FC236}">
                <a16:creationId xmlns:a16="http://schemas.microsoft.com/office/drawing/2014/main" id="{8F6B422D-769C-4E63-8763-ABBB885007E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D38FB6F-2D68-40C0-B628-142011F34A0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456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ED88E92-14F3-4B58-9E48-1D79E139A89E}"/>
              </a:ext>
            </a:extLst>
          </p:cNvPr>
          <p:cNvGrpSpPr/>
          <p:nvPr/>
        </p:nvGrpSpPr>
        <p:grpSpPr>
          <a:xfrm>
            <a:off x="0" y="0"/>
            <a:ext cx="12191999" cy="6861600"/>
            <a:chOff x="1" y="0"/>
            <a:chExt cx="12191999" cy="6861600"/>
          </a:xfrm>
        </p:grpSpPr>
        <p:sp>
          <p:nvSpPr>
            <p:cNvPr id="6" name="Rectangle 5">
              <a:extLst>
                <a:ext uri="{FF2B5EF4-FFF2-40B4-BE49-F238E27FC236}">
                  <a16:creationId xmlns:a16="http://schemas.microsoft.com/office/drawing/2014/main" id="{A6466AE7-32B6-4334-AF41-B9387E6726C5}"/>
                </a:ext>
              </a:extLst>
            </p:cNvPr>
            <p:cNvSpPr>
              <a:spLocks noChangeAspect="1"/>
            </p:cNvSpPr>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7" name="Oval 6">
              <a:extLst>
                <a:ext uri="{FF2B5EF4-FFF2-40B4-BE49-F238E27FC236}">
                  <a16:creationId xmlns:a16="http://schemas.microsoft.com/office/drawing/2014/main" id="{659C09F8-90CD-443F-9AA1-D08C56A605BB}"/>
                </a:ext>
              </a:extLst>
            </p:cNvPr>
            <p:cNvSpPr>
              <a:spLocks noChangeAspect="1"/>
            </p:cNvSpPr>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8" name="Oval 7">
              <a:extLst>
                <a:ext uri="{FF2B5EF4-FFF2-40B4-BE49-F238E27FC236}">
                  <a16:creationId xmlns:a16="http://schemas.microsoft.com/office/drawing/2014/main" id="{DC7304AB-BE7D-45AC-A876-4A24543AE5B3}"/>
                </a:ext>
              </a:extLst>
            </p:cNvPr>
            <p:cNvSpPr>
              <a:spLocks noChangeAspect="1"/>
            </p:cNvSpPr>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9" name="Group 8">
              <a:extLst>
                <a:ext uri="{FF2B5EF4-FFF2-40B4-BE49-F238E27FC236}">
                  <a16:creationId xmlns:a16="http://schemas.microsoft.com/office/drawing/2014/main" id="{8E11922B-DDB3-46D7-B1BD-C1CCDB3C42E3}"/>
                </a:ext>
              </a:extLst>
            </p:cNvPr>
            <p:cNvGrpSpPr>
              <a:grpSpLocks noChangeAspect="1"/>
            </p:cNvGrpSpPr>
            <p:nvPr/>
          </p:nvGrpSpPr>
          <p:grpSpPr>
            <a:xfrm>
              <a:off x="690092" y="0"/>
              <a:ext cx="10800000" cy="6858000"/>
              <a:chOff x="2328000" y="0"/>
              <a:chExt cx="2880000" cy="1440000"/>
            </a:xfrm>
          </p:grpSpPr>
          <p:sp>
            <p:nvSpPr>
              <p:cNvPr id="14" name="Rectangle 13">
                <a:extLst>
                  <a:ext uri="{FF2B5EF4-FFF2-40B4-BE49-F238E27FC236}">
                    <a16:creationId xmlns:a16="http://schemas.microsoft.com/office/drawing/2014/main" id="{C580F8F6-E662-4BCD-AC9C-7E5DDBD5A773}"/>
                  </a:ext>
                </a:extLst>
              </p:cNvPr>
              <p:cNvSpPr/>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9A333FE5-ADB0-48EE-A1A6-9AA36DA343A2}"/>
                  </a:ext>
                </a:extLst>
              </p:cNvPr>
              <p:cNvSpPr/>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0" name="Group 9">
              <a:extLst>
                <a:ext uri="{FF2B5EF4-FFF2-40B4-BE49-F238E27FC236}">
                  <a16:creationId xmlns:a16="http://schemas.microsoft.com/office/drawing/2014/main" id="{0B09CD4F-6DF4-48AA-BD35-23E3F2A643F7}"/>
                </a:ext>
              </a:extLst>
            </p:cNvPr>
            <p:cNvGrpSpPr>
              <a:grpSpLocks noChangeAspect="1"/>
            </p:cNvGrpSpPr>
            <p:nvPr/>
          </p:nvGrpSpPr>
          <p:grpSpPr>
            <a:xfrm rot="5400000">
              <a:off x="7048499" y="1714500"/>
              <a:ext cx="6858000" cy="3429000"/>
              <a:chOff x="0" y="0"/>
              <a:chExt cx="2880000" cy="1440000"/>
            </a:xfrm>
          </p:grpSpPr>
          <p:sp>
            <p:nvSpPr>
              <p:cNvPr id="12" name="Rectangle 11">
                <a:extLst>
                  <a:ext uri="{FF2B5EF4-FFF2-40B4-BE49-F238E27FC236}">
                    <a16:creationId xmlns:a16="http://schemas.microsoft.com/office/drawing/2014/main" id="{02223219-ACCC-42F2-A1B4-E3C8C8AB12A4}"/>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Rectangle 12">
                <a:extLst>
                  <a:ext uri="{FF2B5EF4-FFF2-40B4-BE49-F238E27FC236}">
                    <a16:creationId xmlns:a16="http://schemas.microsoft.com/office/drawing/2014/main" id="{1510B0E9-9BA0-4357-9E04-554C19BAAC89}"/>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1" name="Rectangle 10">
              <a:extLst>
                <a:ext uri="{FF2B5EF4-FFF2-40B4-BE49-F238E27FC236}">
                  <a16:creationId xmlns:a16="http://schemas.microsoft.com/office/drawing/2014/main" id="{DF06DA80-525A-4C9E-A441-50630AA772A4}"/>
                </a:ext>
              </a:extLst>
            </p:cNvPr>
            <p:cNvSpPr>
              <a:spLocks noChangeAspect="1"/>
            </p:cNvSpPr>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6" name="Rectangle 15">
            <a:extLst>
              <a:ext uri="{FF2B5EF4-FFF2-40B4-BE49-F238E27FC236}">
                <a16:creationId xmlns:a16="http://schemas.microsoft.com/office/drawing/2014/main" id="{E841E027-8E53-4FEB-8605-2124D85731CA}"/>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Date Placeholder 1">
            <a:extLst>
              <a:ext uri="{FF2B5EF4-FFF2-40B4-BE49-F238E27FC236}">
                <a16:creationId xmlns:a16="http://schemas.microsoft.com/office/drawing/2014/main" id="{7DD871A2-AE80-4408-AA95-DC60D132E9E3}"/>
              </a:ext>
            </a:extLst>
          </p:cNvPr>
          <p:cNvSpPr>
            <a:spLocks noGrp="1"/>
          </p:cNvSpPr>
          <p:nvPr>
            <p:ph type="dt" sz="half" idx="10"/>
          </p:nvPr>
        </p:nvSpPr>
        <p:spPr/>
        <p:txBody>
          <a:bodyPr/>
          <a:lstStyle/>
          <a:p>
            <a:fld id="{7CF0BCE0-945C-4FDF-95A1-2149B1FF5B83}" type="datetimeFigureOut">
              <a:rPr lang="en-US" smtClean="0"/>
              <a:t>6/27/2024</a:t>
            </a:fld>
            <a:endParaRPr lang="en-US"/>
          </a:p>
        </p:txBody>
      </p:sp>
      <p:sp>
        <p:nvSpPr>
          <p:cNvPr id="3" name="Footer Placeholder 2">
            <a:extLst>
              <a:ext uri="{FF2B5EF4-FFF2-40B4-BE49-F238E27FC236}">
                <a16:creationId xmlns:a16="http://schemas.microsoft.com/office/drawing/2014/main" id="{DDD122A1-7B97-4979-B319-1CE0A4A4978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6209A76-7DCD-477A-A6BA-EEA63FF94082}"/>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63919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D5C0F5C-A529-490C-8941-78F10C6A00D3}"/>
              </a:ext>
            </a:extLst>
          </p:cNvPr>
          <p:cNvGrpSpPr/>
          <p:nvPr/>
        </p:nvGrpSpPr>
        <p:grpSpPr>
          <a:xfrm flipH="1">
            <a:off x="0" y="0"/>
            <a:ext cx="12191999" cy="6858001"/>
            <a:chOff x="0" y="-2"/>
            <a:chExt cx="12191999" cy="6858001"/>
          </a:xfrm>
        </p:grpSpPr>
        <p:sp>
          <p:nvSpPr>
            <p:cNvPr id="9" name="Rectangle 8">
              <a:extLst>
                <a:ext uri="{FF2B5EF4-FFF2-40B4-BE49-F238E27FC236}">
                  <a16:creationId xmlns:a16="http://schemas.microsoft.com/office/drawing/2014/main" id="{14A8D739-B942-4545-9459-A6CAF0444D1F}"/>
                </a:ext>
              </a:extLst>
            </p:cNvPr>
            <p:cNvSpPr/>
            <p:nvPr/>
          </p:nvSpPr>
          <p:spPr>
            <a:xfrm>
              <a:off x="7995665" y="2562224"/>
              <a:ext cx="4196334" cy="4295775"/>
            </a:xfrm>
            <a:prstGeom prst="rect">
              <a:avLst/>
            </a:prstGeom>
            <a:gradFill flip="none" rotWithShape="1">
              <a:gsLst>
                <a:gs pos="0">
                  <a:schemeClr val="accent3">
                    <a:alpha val="40000"/>
                  </a:schemeClr>
                </a:gs>
                <a:gs pos="34000">
                  <a:schemeClr val="accent3">
                    <a:alpha val="20000"/>
                  </a:schemeClr>
                </a:gs>
                <a:gs pos="65000">
                  <a:schemeClr val="accent3">
                    <a:alpha val="0"/>
                  </a:schemeClr>
                </a:gs>
              </a:gsLst>
              <a:path path="circle">
                <a:fillToRect l="100000" t="100000"/>
              </a:path>
              <a:tileRect r="-100000" b="-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BB38CCA-110B-4404-9363-BFFA76C096D2}"/>
                </a:ext>
              </a:extLst>
            </p:cNvPr>
            <p:cNvGrpSpPr/>
            <p:nvPr/>
          </p:nvGrpSpPr>
          <p:grpSpPr>
            <a:xfrm rot="16200000">
              <a:off x="2295528" y="-2295528"/>
              <a:ext cx="6858000" cy="11449051"/>
              <a:chOff x="0" y="2333625"/>
              <a:chExt cx="9515474" cy="3766109"/>
            </a:xfrm>
          </p:grpSpPr>
          <p:sp>
            <p:nvSpPr>
              <p:cNvPr id="20" name="Rectangle 19">
                <a:extLst>
                  <a:ext uri="{FF2B5EF4-FFF2-40B4-BE49-F238E27FC236}">
                    <a16:creationId xmlns:a16="http://schemas.microsoft.com/office/drawing/2014/main" id="{B223FE99-C58F-4A56-8F8E-2942FF74E4BD}"/>
                  </a:ext>
                </a:extLst>
              </p:cNvPr>
              <p:cNvSpPr/>
              <p:nvPr/>
            </p:nvSpPr>
            <p:spPr>
              <a:xfrm>
                <a:off x="4757737"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BD4511-8AB6-4BD3-8410-7FB3EC8D42B2}"/>
                  </a:ext>
                </a:extLst>
              </p:cNvPr>
              <p:cNvSpPr/>
              <p:nvPr/>
            </p:nvSpPr>
            <p:spPr>
              <a:xfrm flipH="1">
                <a:off x="0"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6A8CA067-2248-4BD3-B56E-2C014AEB2273}"/>
                </a:ext>
              </a:extLst>
            </p:cNvPr>
            <p:cNvGrpSpPr>
              <a:grpSpLocks noChangeAspect="1"/>
            </p:cNvGrpSpPr>
            <p:nvPr/>
          </p:nvGrpSpPr>
          <p:grpSpPr>
            <a:xfrm rot="5400000">
              <a:off x="3583369" y="-3583369"/>
              <a:ext cx="4713262" cy="11880000"/>
              <a:chOff x="1" y="0"/>
              <a:chExt cx="8305797" cy="6858000"/>
            </a:xfrm>
          </p:grpSpPr>
          <p:sp>
            <p:nvSpPr>
              <p:cNvPr id="18" name="Rectangle 17">
                <a:extLst>
                  <a:ext uri="{FF2B5EF4-FFF2-40B4-BE49-F238E27FC236}">
                    <a16:creationId xmlns:a16="http://schemas.microsoft.com/office/drawing/2014/main" id="{8C017B9B-2727-4255-8F80-9D4C2A5AE297}"/>
                  </a:ext>
                </a:extLst>
              </p:cNvPr>
              <p:cNvSpPr/>
              <p:nvPr/>
            </p:nvSpPr>
            <p:spPr>
              <a:xfrm>
                <a:off x="931" y="342900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93C5F16-BC47-4707-B6B7-DC5262ACDC51}"/>
                  </a:ext>
                </a:extLst>
              </p:cNvPr>
              <p:cNvSpPr/>
              <p:nvPr/>
            </p:nvSpPr>
            <p:spPr>
              <a:xfrm flipV="1">
                <a:off x="1" y="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2E88FE13-0734-4BB3-B4D1-7C53A194DA84}"/>
                </a:ext>
              </a:extLst>
            </p:cNvPr>
            <p:cNvGrpSpPr/>
            <p:nvPr/>
          </p:nvGrpSpPr>
          <p:grpSpPr>
            <a:xfrm>
              <a:off x="2676525" y="0"/>
              <a:ext cx="9515473" cy="3766109"/>
              <a:chOff x="2333625" y="2433367"/>
              <a:chExt cx="9897159" cy="3766109"/>
            </a:xfrm>
          </p:grpSpPr>
          <p:sp>
            <p:nvSpPr>
              <p:cNvPr id="16" name="Rectangle 15">
                <a:extLst>
                  <a:ext uri="{FF2B5EF4-FFF2-40B4-BE49-F238E27FC236}">
                    <a16:creationId xmlns:a16="http://schemas.microsoft.com/office/drawing/2014/main" id="{5C9B7EF7-1EDF-4AC7-8E40-C2801783AC85}"/>
                  </a:ext>
                </a:extLst>
              </p:cNvPr>
              <p:cNvSpPr/>
              <p:nvPr/>
            </p:nvSpPr>
            <p:spPr>
              <a:xfrm>
                <a:off x="728220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25CA0A0-9A3F-498E-983D-B3285EF5AD9A}"/>
                  </a:ext>
                </a:extLst>
              </p:cNvPr>
              <p:cNvSpPr/>
              <p:nvPr/>
            </p:nvSpPr>
            <p:spPr>
              <a:xfrm flipH="1">
                <a:off x="233362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A5171814-E4F0-44B5-BC3F-588512210991}"/>
                </a:ext>
              </a:extLst>
            </p:cNvPr>
            <p:cNvGrpSpPr/>
            <p:nvPr/>
          </p:nvGrpSpPr>
          <p:grpSpPr>
            <a:xfrm>
              <a:off x="0" y="0"/>
              <a:ext cx="9515473" cy="3766109"/>
              <a:chOff x="0" y="2333625"/>
              <a:chExt cx="9515473" cy="3766109"/>
            </a:xfrm>
          </p:grpSpPr>
          <p:sp>
            <p:nvSpPr>
              <p:cNvPr id="14" name="Rectangle 13">
                <a:extLst>
                  <a:ext uri="{FF2B5EF4-FFF2-40B4-BE49-F238E27FC236}">
                    <a16:creationId xmlns:a16="http://schemas.microsoft.com/office/drawing/2014/main" id="{8E666ACD-EB1C-4732-971B-C3B26061DB82}"/>
                  </a:ext>
                </a:extLst>
              </p:cNvPr>
              <p:cNvSpPr/>
              <p:nvPr/>
            </p:nvSpPr>
            <p:spPr>
              <a:xfrm>
                <a:off x="4757737"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A4E213B-7F96-44C1-90B3-B72E9387BF73}"/>
                  </a:ext>
                </a:extLst>
              </p:cNvPr>
              <p:cNvSpPr/>
              <p:nvPr/>
            </p:nvSpPr>
            <p:spPr>
              <a:xfrm flipH="1">
                <a:off x="0"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 name="Rectangle 21">
            <a:extLst>
              <a:ext uri="{FF2B5EF4-FFF2-40B4-BE49-F238E27FC236}">
                <a16:creationId xmlns:a16="http://schemas.microsoft.com/office/drawing/2014/main" id="{BFE392AA-35E5-40E5-9309-284A0C541061}"/>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71A8188C-9713-46E1-AA5C-C84FE515F3A2}"/>
              </a:ext>
            </a:extLst>
          </p:cNvPr>
          <p:cNvSpPr>
            <a:spLocks noGrp="1"/>
          </p:cNvSpPr>
          <p:nvPr>
            <p:ph type="title"/>
          </p:nvPr>
        </p:nvSpPr>
        <p:spPr>
          <a:xfrm>
            <a:off x="539999" y="540000"/>
            <a:ext cx="4511425" cy="2771774"/>
          </a:xfrm>
        </p:spPr>
        <p:txBody>
          <a:bodyPr anchor="t"/>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E192CC-893A-4A84-A7E9-F389D83F0B16}"/>
              </a:ext>
            </a:extLst>
          </p:cNvPr>
          <p:cNvSpPr>
            <a:spLocks noGrp="1"/>
          </p:cNvSpPr>
          <p:nvPr>
            <p:ph idx="1"/>
          </p:nvPr>
        </p:nvSpPr>
        <p:spPr>
          <a:xfrm>
            <a:off x="5232400" y="540000"/>
            <a:ext cx="6408736" cy="5759450"/>
          </a:xfrm>
        </p:spPr>
        <p:txBody>
          <a:bodyPr/>
          <a:lstStyle>
            <a:lvl1pPr>
              <a:defRPr sz="3200"/>
            </a:lvl1pPr>
            <a:lvl2pPr>
              <a:defRPr sz="24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6CC7765-7D44-43DD-A1DF-419D3E1C625F}"/>
              </a:ext>
            </a:extLst>
          </p:cNvPr>
          <p:cNvSpPr>
            <a:spLocks noGrp="1"/>
          </p:cNvSpPr>
          <p:nvPr>
            <p:ph type="body" sz="half" idx="2"/>
          </p:nvPr>
        </p:nvSpPr>
        <p:spPr>
          <a:xfrm>
            <a:off x="540000" y="3536950"/>
            <a:ext cx="4511426" cy="2771775"/>
          </a:xfrm>
        </p:spPr>
        <p:txBody>
          <a:bodyPr/>
          <a:lstStyle>
            <a:lvl1pPr marL="0" indent="0">
              <a:buNone/>
              <a:defRPr sz="1600" cap="all" spc="3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D36875-AFB0-4905-8C9E-A72B4F59775E}"/>
              </a:ext>
            </a:extLst>
          </p:cNvPr>
          <p:cNvSpPr>
            <a:spLocks noGrp="1"/>
          </p:cNvSpPr>
          <p:nvPr>
            <p:ph type="dt" sz="half" idx="10"/>
          </p:nvPr>
        </p:nvSpPr>
        <p:spPr/>
        <p:txBody>
          <a:bodyPr/>
          <a:lstStyle/>
          <a:p>
            <a:fld id="{7CF0BCE0-945C-4FDF-95A1-2149B1FF5B83}" type="datetimeFigureOut">
              <a:rPr lang="en-US" smtClean="0"/>
              <a:t>6/27/2024</a:t>
            </a:fld>
            <a:endParaRPr lang="en-US"/>
          </a:p>
        </p:txBody>
      </p:sp>
      <p:sp>
        <p:nvSpPr>
          <p:cNvPr id="6" name="Footer Placeholder 5">
            <a:extLst>
              <a:ext uri="{FF2B5EF4-FFF2-40B4-BE49-F238E27FC236}">
                <a16:creationId xmlns:a16="http://schemas.microsoft.com/office/drawing/2014/main" id="{25437ABF-7E70-4E45-A67B-C503BF182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8016CA-2983-47BF-BA09-2130A40C8763}"/>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367834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97E00A2-2906-4C97-9D1F-C789D3ADD373}"/>
              </a:ext>
            </a:extLst>
          </p:cNvPr>
          <p:cNvGrpSpPr/>
          <p:nvPr/>
        </p:nvGrpSpPr>
        <p:grpSpPr>
          <a:xfrm rot="10800000">
            <a:off x="1392000" y="0"/>
            <a:ext cx="10800000" cy="6858000"/>
            <a:chOff x="0" y="0"/>
            <a:chExt cx="10800000" cy="6858000"/>
          </a:xfrm>
        </p:grpSpPr>
        <p:sp>
          <p:nvSpPr>
            <p:cNvPr id="9" name="Rectangle 8">
              <a:extLst>
                <a:ext uri="{FF2B5EF4-FFF2-40B4-BE49-F238E27FC236}">
                  <a16:creationId xmlns:a16="http://schemas.microsoft.com/office/drawing/2014/main" id="{59CE8EF9-87D6-47FD-B7D3-2D48D8E48AC3}"/>
                </a:ext>
              </a:extLst>
            </p:cNvPr>
            <p:cNvSpPr/>
            <p:nvPr/>
          </p:nvSpPr>
          <p:spPr>
            <a:xfrm>
              <a:off x="540000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0" name="Rectangle 9">
              <a:extLst>
                <a:ext uri="{FF2B5EF4-FFF2-40B4-BE49-F238E27FC236}">
                  <a16:creationId xmlns:a16="http://schemas.microsoft.com/office/drawing/2014/main" id="{6784998E-9D37-4D0D-889A-C67531E5295C}"/>
                </a:ext>
              </a:extLst>
            </p:cNvPr>
            <p:cNvSpPr/>
            <p:nvPr/>
          </p:nvSpPr>
          <p:spPr>
            <a:xfrm flipH="1">
              <a:off x="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1" name="Group 10">
            <a:extLst>
              <a:ext uri="{FF2B5EF4-FFF2-40B4-BE49-F238E27FC236}">
                <a16:creationId xmlns:a16="http://schemas.microsoft.com/office/drawing/2014/main" id="{8B575B0B-C502-438E-967C-64D268031426}"/>
              </a:ext>
            </a:extLst>
          </p:cNvPr>
          <p:cNvGrpSpPr>
            <a:grpSpLocks noChangeAspect="1"/>
          </p:cNvGrpSpPr>
          <p:nvPr/>
        </p:nvGrpSpPr>
        <p:grpSpPr>
          <a:xfrm rot="16200000" flipH="1">
            <a:off x="-1714500" y="1714500"/>
            <a:ext cx="6858000" cy="3429000"/>
            <a:chOff x="0" y="0"/>
            <a:chExt cx="2880000" cy="1440000"/>
          </a:xfrm>
        </p:grpSpPr>
        <p:sp>
          <p:nvSpPr>
            <p:cNvPr id="12" name="Rectangle 11">
              <a:extLst>
                <a:ext uri="{FF2B5EF4-FFF2-40B4-BE49-F238E27FC236}">
                  <a16:creationId xmlns:a16="http://schemas.microsoft.com/office/drawing/2014/main" id="{4FC29931-00EB-4F74-BE4C-172A4C282A26}"/>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Rectangle 12">
              <a:extLst>
                <a:ext uri="{FF2B5EF4-FFF2-40B4-BE49-F238E27FC236}">
                  <a16:creationId xmlns:a16="http://schemas.microsoft.com/office/drawing/2014/main" id="{989B4C87-FDD3-406D-BE06-3ABF69905E03}"/>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4" name="Rectangle 13">
            <a:extLst>
              <a:ext uri="{FF2B5EF4-FFF2-40B4-BE49-F238E27FC236}">
                <a16:creationId xmlns:a16="http://schemas.microsoft.com/office/drawing/2014/main" id="{FD817A89-A0E1-4190-90AE-0571E6CE8FC6}"/>
              </a:ext>
            </a:extLst>
          </p:cNvPr>
          <p:cNvSpPr>
            <a:spLocks noChangeAspect="1"/>
          </p:cNvSpPr>
          <p:nvPr/>
        </p:nvSpPr>
        <p:spPr>
          <a:xfrm rot="10800000">
            <a:off x="5602287" y="268286"/>
            <a:ext cx="6589713" cy="65897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4FD20388-C666-4992-920D-5F034214950C}"/>
              </a:ext>
            </a:extLst>
          </p:cNvPr>
          <p:cNvSpPr>
            <a:spLocks noChangeAspect="1"/>
          </p:cNvSpPr>
          <p:nvPr/>
        </p:nvSpPr>
        <p:spPr>
          <a:xfrm>
            <a:off x="0" y="0"/>
            <a:ext cx="6589713" cy="6589713"/>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6" name="Rectangle 15">
            <a:extLst>
              <a:ext uri="{FF2B5EF4-FFF2-40B4-BE49-F238E27FC236}">
                <a16:creationId xmlns:a16="http://schemas.microsoft.com/office/drawing/2014/main" id="{FCAB0CC3-A07E-43B8-9B34-0A67C1806DE1}"/>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F91800A6-9706-4B81-B957-C950A5F77490}"/>
              </a:ext>
            </a:extLst>
          </p:cNvPr>
          <p:cNvSpPr>
            <a:spLocks noGrp="1"/>
          </p:cNvSpPr>
          <p:nvPr>
            <p:ph type="title"/>
          </p:nvPr>
        </p:nvSpPr>
        <p:spPr>
          <a:xfrm>
            <a:off x="539999" y="540000"/>
            <a:ext cx="4511425" cy="2771774"/>
          </a:xfrm>
        </p:spPr>
        <p:txBody>
          <a:bodyPr anchor="t"/>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CA17652B-AA0D-4574-AF1D-7F7442D84B0B}"/>
              </a:ext>
            </a:extLst>
          </p:cNvPr>
          <p:cNvSpPr>
            <a:spLocks noGrp="1"/>
          </p:cNvSpPr>
          <p:nvPr>
            <p:ph type="pic" idx="1"/>
          </p:nvPr>
        </p:nvSpPr>
        <p:spPr>
          <a:xfrm>
            <a:off x="5232400" y="549275"/>
            <a:ext cx="6408736" cy="57594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ECA19547-D24B-4BD1-8C26-318450B171B3}"/>
              </a:ext>
            </a:extLst>
          </p:cNvPr>
          <p:cNvSpPr>
            <a:spLocks noGrp="1"/>
          </p:cNvSpPr>
          <p:nvPr>
            <p:ph type="body" sz="half" idx="2"/>
          </p:nvPr>
        </p:nvSpPr>
        <p:spPr>
          <a:xfrm>
            <a:off x="539999" y="3536950"/>
            <a:ext cx="4511425" cy="2771774"/>
          </a:xfrm>
        </p:spPr>
        <p:txBody>
          <a:bodyPr/>
          <a:lstStyle>
            <a:lvl1pPr marL="0" indent="0">
              <a:buNone/>
              <a:defRPr sz="1600" cap="all" spc="3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3A22E6-7E01-4547-8555-B2C197543921}"/>
              </a:ext>
            </a:extLst>
          </p:cNvPr>
          <p:cNvSpPr>
            <a:spLocks noGrp="1"/>
          </p:cNvSpPr>
          <p:nvPr>
            <p:ph type="dt" sz="half" idx="10"/>
          </p:nvPr>
        </p:nvSpPr>
        <p:spPr/>
        <p:txBody>
          <a:bodyPr/>
          <a:lstStyle/>
          <a:p>
            <a:fld id="{7CF0BCE0-945C-4FDF-95A1-2149B1FF5B83}" type="datetimeFigureOut">
              <a:rPr lang="en-US" smtClean="0"/>
              <a:t>6/27/2024</a:t>
            </a:fld>
            <a:endParaRPr lang="en-US"/>
          </a:p>
        </p:txBody>
      </p:sp>
      <p:sp>
        <p:nvSpPr>
          <p:cNvPr id="6" name="Footer Placeholder 5">
            <a:extLst>
              <a:ext uri="{FF2B5EF4-FFF2-40B4-BE49-F238E27FC236}">
                <a16:creationId xmlns:a16="http://schemas.microsoft.com/office/drawing/2014/main" id="{A90F6BEC-98F3-43FE-BA9B-B046D8917F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2FAF54-57F0-46F9-A1BA-B554E14017DF}"/>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553371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749C77-AA3A-4DA0-9E20-32FCD2B8BD5F}"/>
              </a:ext>
            </a:extLst>
          </p:cNvPr>
          <p:cNvSpPr>
            <a:spLocks noGrp="1"/>
          </p:cNvSpPr>
          <p:nvPr>
            <p:ph type="title"/>
          </p:nvPr>
        </p:nvSpPr>
        <p:spPr>
          <a:xfrm>
            <a:off x="540000" y="540000"/>
            <a:ext cx="11101135" cy="18095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98DC81A-9B5E-4A92-AA7B-3D750F95F434}"/>
              </a:ext>
            </a:extLst>
          </p:cNvPr>
          <p:cNvSpPr>
            <a:spLocks noGrp="1"/>
          </p:cNvSpPr>
          <p:nvPr>
            <p:ph type="body" idx="1"/>
          </p:nvPr>
        </p:nvSpPr>
        <p:spPr>
          <a:xfrm>
            <a:off x="540000" y="2528887"/>
            <a:ext cx="11101136" cy="37798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04B8083-48FB-4D6A-B77A-262FE3E23D6C}"/>
              </a:ext>
            </a:extLst>
          </p:cNvPr>
          <p:cNvSpPr>
            <a:spLocks noGrp="1"/>
          </p:cNvSpPr>
          <p:nvPr>
            <p:ph type="ftr" sz="quarter" idx="3"/>
          </p:nvPr>
        </p:nvSpPr>
        <p:spPr>
          <a:xfrm>
            <a:off x="540000" y="6314400"/>
            <a:ext cx="7350795" cy="365125"/>
          </a:xfrm>
          <a:prstGeom prst="rect">
            <a:avLst/>
          </a:prstGeom>
        </p:spPr>
        <p:txBody>
          <a:bodyPr vert="horz" lIns="91440" tIns="45720" rIns="91440" bIns="45720" rtlCol="0" anchor="ctr"/>
          <a:lstStyle>
            <a:lvl1pPr algn="l">
              <a:defRPr sz="1000" spc="100" baseline="0">
                <a:solidFill>
                  <a:schemeClr val="tx1"/>
                </a:solidFill>
              </a:defRPr>
            </a:lvl1pPr>
          </a:lstStyle>
          <a:p>
            <a:endParaRPr lang="en-US" sz="1000" dirty="0"/>
          </a:p>
        </p:txBody>
      </p:sp>
      <p:sp>
        <p:nvSpPr>
          <p:cNvPr id="4" name="Date Placeholder 3">
            <a:extLst>
              <a:ext uri="{FF2B5EF4-FFF2-40B4-BE49-F238E27FC236}">
                <a16:creationId xmlns:a16="http://schemas.microsoft.com/office/drawing/2014/main" id="{41EDA5BD-F7C8-4883-81D1-EF1F6F00EF72}"/>
              </a:ext>
            </a:extLst>
          </p:cNvPr>
          <p:cNvSpPr>
            <a:spLocks noGrp="1"/>
          </p:cNvSpPr>
          <p:nvPr>
            <p:ph type="dt" sz="half" idx="2"/>
          </p:nvPr>
        </p:nvSpPr>
        <p:spPr>
          <a:xfrm>
            <a:off x="8075613" y="6314400"/>
            <a:ext cx="2623468" cy="365125"/>
          </a:xfrm>
          <a:prstGeom prst="rect">
            <a:avLst/>
          </a:prstGeom>
        </p:spPr>
        <p:txBody>
          <a:bodyPr vert="horz" lIns="91440" tIns="45720" rIns="91440" bIns="45720" rtlCol="0" anchor="ctr"/>
          <a:lstStyle>
            <a:lvl1pPr algn="r">
              <a:defRPr sz="1000" cap="none" spc="100" baseline="0">
                <a:solidFill>
                  <a:schemeClr val="tx1"/>
                </a:solidFill>
              </a:defRPr>
            </a:lvl1pPr>
          </a:lstStyle>
          <a:p>
            <a:pPr algn="r"/>
            <a:fld id="{7CF0BCE0-945C-4FDF-95A1-2149B1FF5B83}" type="datetimeFigureOut">
              <a:rPr lang="en-US" smtClean="0"/>
              <a:pPr algn="r"/>
              <a:t>6/27/2024</a:t>
            </a:fld>
            <a:endParaRPr lang="en-US" dirty="0"/>
          </a:p>
        </p:txBody>
      </p:sp>
      <p:sp>
        <p:nvSpPr>
          <p:cNvPr id="6" name="Slide Number Placeholder 5">
            <a:extLst>
              <a:ext uri="{FF2B5EF4-FFF2-40B4-BE49-F238E27FC236}">
                <a16:creationId xmlns:a16="http://schemas.microsoft.com/office/drawing/2014/main" id="{AB48FEDB-2614-400B-9C19-0F4D448D98AB}"/>
              </a:ext>
            </a:extLst>
          </p:cNvPr>
          <p:cNvSpPr>
            <a:spLocks noGrp="1"/>
          </p:cNvSpPr>
          <p:nvPr>
            <p:ph type="sldNum" sz="quarter" idx="4"/>
          </p:nvPr>
        </p:nvSpPr>
        <p:spPr>
          <a:xfrm>
            <a:off x="10883899" y="6314400"/>
            <a:ext cx="757237" cy="365125"/>
          </a:xfrm>
          <a:prstGeom prst="rect">
            <a:avLst/>
          </a:prstGeom>
        </p:spPr>
        <p:txBody>
          <a:bodyPr vert="horz" lIns="91440" tIns="45720" rIns="91440" bIns="45720" rtlCol="0" anchor="ctr"/>
          <a:lstStyle>
            <a:lvl1pPr algn="r">
              <a:defRPr sz="1000" spc="100" baseline="0">
                <a:solidFill>
                  <a:schemeClr val="tx1"/>
                </a:solidFill>
              </a:defRPr>
            </a:lvl1pPr>
          </a:lstStyle>
          <a:p>
            <a:fld id="{4CD77608-3819-479B-BB98-C216BA724EFE}" type="slidenum">
              <a:rPr lang="en-US" smtClean="0"/>
              <a:pPr/>
              <a:t>‹#›</a:t>
            </a:fld>
            <a:endParaRPr lang="en-US" sz="1000" dirty="0"/>
          </a:p>
        </p:txBody>
      </p:sp>
    </p:spTree>
    <p:extLst>
      <p:ext uri="{BB962C8B-B14F-4D97-AF65-F5344CB8AC3E}">
        <p14:creationId xmlns:p14="http://schemas.microsoft.com/office/powerpoint/2010/main" val="3249967898"/>
      </p:ext>
    </p:extLst>
  </p:cSld>
  <p:clrMap bg1="dk1" tx1="lt1" bg2="dk2" tx2="lt2" accent1="accent1" accent2="accent2" accent3="accent3" accent4="accent4" accent5="accent5" accent6="accent6" hlink="hlink" folHlink="folHlink"/>
  <p:sldLayoutIdLst>
    <p:sldLayoutId id="2147483722" r:id="rId1"/>
    <p:sldLayoutId id="2147483723" r:id="rId2"/>
    <p:sldLayoutId id="2147483724"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914400" rtl="0" eaLnBrk="1" latinLnBrk="0" hangingPunct="1">
        <a:lnSpc>
          <a:spcPct val="90000"/>
        </a:lnSpc>
        <a:spcBef>
          <a:spcPct val="0"/>
        </a:spcBef>
        <a:buNone/>
        <a:defRPr sz="6000" kern="1200">
          <a:solidFill>
            <a:schemeClr val="tx1"/>
          </a:solidFill>
          <a:latin typeface="+mj-lt"/>
          <a:ea typeface="+mj-ea"/>
          <a:cs typeface="+mj-cs"/>
        </a:defRPr>
      </a:lvl1pPr>
    </p:titleStyle>
    <p:bodyStyle>
      <a:lvl1pPr marL="270000" indent="-270000" algn="l" defTabSz="914400" rtl="0" eaLnBrk="1" latinLnBrk="0" hangingPunct="1">
        <a:lnSpc>
          <a:spcPct val="125000"/>
        </a:lnSpc>
        <a:spcBef>
          <a:spcPts val="1000"/>
        </a:spcBef>
        <a:buFont typeface="Arial" panose="020B0604020202020204" pitchFamily="34" charset="0"/>
        <a:buChar char="•"/>
        <a:defRPr sz="1800" kern="1200" spc="50" baseline="0">
          <a:solidFill>
            <a:schemeClr val="tx1"/>
          </a:solidFill>
          <a:latin typeface="+mn-lt"/>
          <a:ea typeface="+mn-ea"/>
          <a:cs typeface="+mn-cs"/>
        </a:defRPr>
      </a:lvl1pPr>
      <a:lvl2pPr marL="72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2pPr>
      <a:lvl3pPr marL="108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3pPr>
      <a:lvl4pPr marL="144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4pPr>
      <a:lvl5pPr marL="180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CA8D8-9A34-153E-9C10-F1F26FCE28A1}"/>
              </a:ext>
            </a:extLst>
          </p:cNvPr>
          <p:cNvSpPr>
            <a:spLocks noGrp="1"/>
          </p:cNvSpPr>
          <p:nvPr>
            <p:ph type="ctrTitle"/>
          </p:nvPr>
        </p:nvSpPr>
        <p:spPr>
          <a:xfrm>
            <a:off x="540000" y="851323"/>
            <a:ext cx="4500561" cy="3397734"/>
          </a:xfrm>
        </p:spPr>
        <p:txBody>
          <a:bodyPr>
            <a:noAutofit/>
          </a:bodyPr>
          <a:lstStyle/>
          <a:p>
            <a:r>
              <a:rPr lang="en-GB" sz="3600" b="1" i="0" u="none" strike="noStrike">
                <a:effectLst/>
              </a:rPr>
              <a:t>Risk and Competition and its indirect effect on the observed gender gap in labour market</a:t>
            </a:r>
            <a:endParaRPr lang="en-US" sz="3600" dirty="0"/>
          </a:p>
        </p:txBody>
      </p:sp>
      <p:sp>
        <p:nvSpPr>
          <p:cNvPr id="3" name="Subtitle 2">
            <a:extLst>
              <a:ext uri="{FF2B5EF4-FFF2-40B4-BE49-F238E27FC236}">
                <a16:creationId xmlns:a16="http://schemas.microsoft.com/office/drawing/2014/main" id="{5939B1F7-AC21-6E37-B41F-B41A488689D5}"/>
              </a:ext>
            </a:extLst>
          </p:cNvPr>
          <p:cNvSpPr>
            <a:spLocks noGrp="1"/>
          </p:cNvSpPr>
          <p:nvPr>
            <p:ph type="subTitle" idx="1"/>
          </p:nvPr>
        </p:nvSpPr>
        <p:spPr>
          <a:xfrm>
            <a:off x="540000" y="4588426"/>
            <a:ext cx="4538661" cy="396324"/>
          </a:xfrm>
        </p:spPr>
        <p:txBody>
          <a:bodyPr>
            <a:normAutofit/>
          </a:bodyPr>
          <a:lstStyle/>
          <a:p>
            <a:r>
              <a:rPr lang="en-US" dirty="0"/>
              <a:t>Author: Akshana Ravikumar</a:t>
            </a:r>
          </a:p>
        </p:txBody>
      </p:sp>
      <p:pic>
        <p:nvPicPr>
          <p:cNvPr id="4" name="Picture 3" descr="Overlapping multicolor foam sheets">
            <a:extLst>
              <a:ext uri="{FF2B5EF4-FFF2-40B4-BE49-F238E27FC236}">
                <a16:creationId xmlns:a16="http://schemas.microsoft.com/office/drawing/2014/main" id="{6E065780-6D5D-AEA6-6BBA-4F242F52B201}"/>
              </a:ext>
            </a:extLst>
          </p:cNvPr>
          <p:cNvPicPr>
            <a:picLocks noChangeAspect="1"/>
          </p:cNvPicPr>
          <p:nvPr/>
        </p:nvPicPr>
        <p:blipFill>
          <a:blip r:embed="rId2"/>
          <a:srcRect l="18678" r="18678"/>
          <a:stretch/>
        </p:blipFill>
        <p:spPr>
          <a:xfrm rot="5400000">
            <a:off x="5210595" y="-123404"/>
            <a:ext cx="6857999" cy="7104812"/>
          </a:xfrm>
          <a:prstGeom prst="rect">
            <a:avLst/>
          </a:prstGeom>
        </p:spPr>
      </p:pic>
      <p:sp>
        <p:nvSpPr>
          <p:cNvPr id="5" name="TextBox 4">
            <a:extLst>
              <a:ext uri="{FF2B5EF4-FFF2-40B4-BE49-F238E27FC236}">
                <a16:creationId xmlns:a16="http://schemas.microsoft.com/office/drawing/2014/main" id="{A391B9A4-394E-ED0B-66E8-6DF21FED7DA3}"/>
              </a:ext>
            </a:extLst>
          </p:cNvPr>
          <p:cNvSpPr txBox="1"/>
          <p:nvPr/>
        </p:nvSpPr>
        <p:spPr>
          <a:xfrm>
            <a:off x="415513" y="5346207"/>
            <a:ext cx="3957639"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dirty="0"/>
              <a:t>NB: Some of the images in this presentation have been changed from the original to ensure compliance with copyright regulations.</a:t>
            </a:r>
          </a:p>
        </p:txBody>
      </p:sp>
      <p:sp>
        <p:nvSpPr>
          <p:cNvPr id="7" name="Subtitle 2">
            <a:extLst>
              <a:ext uri="{FF2B5EF4-FFF2-40B4-BE49-F238E27FC236}">
                <a16:creationId xmlns:a16="http://schemas.microsoft.com/office/drawing/2014/main" id="{6378AF2F-D1AF-433C-A767-B5FCAA2E013B}"/>
              </a:ext>
            </a:extLst>
          </p:cNvPr>
          <p:cNvSpPr txBox="1">
            <a:spLocks/>
          </p:cNvSpPr>
          <p:nvPr/>
        </p:nvSpPr>
        <p:spPr>
          <a:xfrm>
            <a:off x="408946" y="5989487"/>
            <a:ext cx="3972551" cy="621497"/>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dirty="0"/>
              <a:t>Except where otherwise noted, this work by Akshana Ravikumar is licensed under a </a:t>
            </a:r>
            <a:r>
              <a:rPr lang="en-GB" sz="1100" dirty="0">
                <a:hlinkClick r:id="rId3"/>
              </a:rPr>
              <a:t>Creative Commons Attribution 4.0 International Licence</a:t>
            </a:r>
            <a:r>
              <a:rPr lang="en-GB" sz="1100" dirty="0"/>
              <a:t>. </a:t>
            </a:r>
            <a:endParaRPr lang="en-US" sz="1100" dirty="0"/>
          </a:p>
        </p:txBody>
      </p:sp>
    </p:spTree>
    <p:extLst>
      <p:ext uri="{BB962C8B-B14F-4D97-AF65-F5344CB8AC3E}">
        <p14:creationId xmlns:p14="http://schemas.microsoft.com/office/powerpoint/2010/main" val="2993023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BD182-AF78-D9A5-257C-F8BF2F8574B1}"/>
              </a:ext>
            </a:extLst>
          </p:cNvPr>
          <p:cNvSpPr>
            <a:spLocks noGrp="1"/>
          </p:cNvSpPr>
          <p:nvPr>
            <p:ph type="title"/>
          </p:nvPr>
        </p:nvSpPr>
        <p:spPr/>
        <p:txBody>
          <a:bodyPr/>
          <a:lstStyle/>
          <a:p>
            <a:r>
              <a:rPr lang="en-US" dirty="0"/>
              <a:t>Aims of this research:</a:t>
            </a:r>
          </a:p>
        </p:txBody>
      </p:sp>
      <p:sp>
        <p:nvSpPr>
          <p:cNvPr id="3" name="Content Placeholder 2">
            <a:extLst>
              <a:ext uri="{FF2B5EF4-FFF2-40B4-BE49-F238E27FC236}">
                <a16:creationId xmlns:a16="http://schemas.microsoft.com/office/drawing/2014/main" id="{D1FF4CFD-D035-9C9C-8AAD-657909357D82}"/>
              </a:ext>
            </a:extLst>
          </p:cNvPr>
          <p:cNvSpPr>
            <a:spLocks noGrp="1"/>
          </p:cNvSpPr>
          <p:nvPr>
            <p:ph idx="1"/>
          </p:nvPr>
        </p:nvSpPr>
        <p:spPr>
          <a:xfrm>
            <a:off x="540000" y="1767841"/>
            <a:ext cx="11101136" cy="4540884"/>
          </a:xfrm>
        </p:spPr>
        <p:txBody>
          <a:bodyPr/>
          <a:lstStyle/>
          <a:p>
            <a:r>
              <a:rPr lang="en-US" sz="2800" dirty="0">
                <a:latin typeface="Bell MT" panose="02020503060305020303" pitchFamily="18" charset="77"/>
              </a:rPr>
              <a:t>Identify factors causing the observed gender differences in taste and risk in the </a:t>
            </a:r>
            <a:r>
              <a:rPr lang="en-GB" sz="2800" dirty="0">
                <a:latin typeface="Bell MT" panose="02020503060305020303" pitchFamily="18" charset="77"/>
              </a:rPr>
              <a:t>labour</a:t>
            </a:r>
            <a:r>
              <a:rPr lang="en-US" sz="2800" dirty="0">
                <a:latin typeface="Bell MT" panose="02020503060305020303" pitchFamily="18" charset="77"/>
              </a:rPr>
              <a:t> market in the UK</a:t>
            </a:r>
          </a:p>
          <a:p>
            <a:r>
              <a:rPr lang="en-US" sz="2800" dirty="0">
                <a:latin typeface="Bell MT" panose="02020503060305020303" pitchFamily="18" charset="77"/>
              </a:rPr>
              <a:t>Comparison of statistical data between 2021 and 2024 to identify change in employment rate and identify factors affecting this</a:t>
            </a:r>
          </a:p>
          <a:p>
            <a:r>
              <a:rPr lang="en-US" sz="2800" dirty="0">
                <a:latin typeface="Bell MT" panose="02020503060305020303" pitchFamily="18" charset="77"/>
              </a:rPr>
              <a:t>Does gender determine risk &amp; competition?</a:t>
            </a:r>
          </a:p>
          <a:p>
            <a:pPr marL="0" indent="0">
              <a:buNone/>
            </a:pPr>
            <a:endParaRPr lang="en-US" sz="2800" dirty="0">
              <a:latin typeface="Bell MT" panose="02020503060305020303" pitchFamily="18" charset="77"/>
            </a:endParaRPr>
          </a:p>
          <a:p>
            <a:endParaRPr lang="en-US" sz="2800" dirty="0">
              <a:latin typeface="Bell MT" panose="02020503060305020303" pitchFamily="18" charset="77"/>
            </a:endParaRPr>
          </a:p>
          <a:p>
            <a:endParaRPr lang="en-US" sz="2800" dirty="0">
              <a:latin typeface="Bell MT" panose="02020503060305020303" pitchFamily="18" charset="77"/>
            </a:endParaRPr>
          </a:p>
          <a:p>
            <a:endParaRPr lang="en-US" dirty="0">
              <a:latin typeface="Bell MT" panose="02020503060305020303" pitchFamily="18" charset="77"/>
            </a:endParaRPr>
          </a:p>
        </p:txBody>
      </p:sp>
    </p:spTree>
    <p:extLst>
      <p:ext uri="{BB962C8B-B14F-4D97-AF65-F5344CB8AC3E}">
        <p14:creationId xmlns:p14="http://schemas.microsoft.com/office/powerpoint/2010/main" val="3359130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81689-278B-35B4-C917-C87928ECD4F2}"/>
              </a:ext>
            </a:extLst>
          </p:cNvPr>
          <p:cNvSpPr>
            <a:spLocks noGrp="1"/>
          </p:cNvSpPr>
          <p:nvPr>
            <p:ph type="title"/>
          </p:nvPr>
        </p:nvSpPr>
        <p:spPr>
          <a:xfrm>
            <a:off x="1987297" y="2286768"/>
            <a:ext cx="7851648" cy="1995936"/>
          </a:xfrm>
        </p:spPr>
        <p:txBody>
          <a:bodyPr/>
          <a:lstStyle/>
          <a:p>
            <a:pPr algn="ctr"/>
            <a:r>
              <a:rPr lang="en-US" dirty="0"/>
              <a:t>What is Risk Averse?</a:t>
            </a:r>
          </a:p>
        </p:txBody>
      </p:sp>
    </p:spTree>
    <p:extLst>
      <p:ext uri="{BB962C8B-B14F-4D97-AF65-F5344CB8AC3E}">
        <p14:creationId xmlns:p14="http://schemas.microsoft.com/office/powerpoint/2010/main" val="2830374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8F99E-54F1-032B-901D-8B28FCE7062C}"/>
              </a:ext>
            </a:extLst>
          </p:cNvPr>
          <p:cNvSpPr>
            <a:spLocks noGrp="1"/>
          </p:cNvSpPr>
          <p:nvPr>
            <p:ph type="title"/>
          </p:nvPr>
        </p:nvSpPr>
        <p:spPr>
          <a:xfrm>
            <a:off x="540001" y="540000"/>
            <a:ext cx="4281381" cy="5957782"/>
          </a:xfrm>
        </p:spPr>
        <p:txBody>
          <a:bodyPr anchor="t">
            <a:normAutofit/>
          </a:bodyPr>
          <a:lstStyle/>
          <a:p>
            <a:r>
              <a:rPr lang="en-US" sz="6200" dirty="0"/>
              <a:t>Factors causing gender differences in risk &amp; competition: </a:t>
            </a:r>
          </a:p>
        </p:txBody>
      </p:sp>
      <p:sp>
        <p:nvSpPr>
          <p:cNvPr id="3" name="Content Placeholder 2">
            <a:extLst>
              <a:ext uri="{FF2B5EF4-FFF2-40B4-BE49-F238E27FC236}">
                <a16:creationId xmlns:a16="http://schemas.microsoft.com/office/drawing/2014/main" id="{8A420525-F3A9-161A-D231-197B40217DF2}"/>
              </a:ext>
            </a:extLst>
          </p:cNvPr>
          <p:cNvSpPr>
            <a:spLocks noGrp="1"/>
          </p:cNvSpPr>
          <p:nvPr>
            <p:ph idx="1"/>
          </p:nvPr>
        </p:nvSpPr>
        <p:spPr>
          <a:xfrm>
            <a:off x="5132167" y="4066309"/>
            <a:ext cx="6519832" cy="2917768"/>
          </a:xfrm>
        </p:spPr>
        <p:txBody>
          <a:bodyPr anchor="b">
            <a:normAutofit/>
          </a:bodyPr>
          <a:lstStyle/>
          <a:p>
            <a:r>
              <a:rPr lang="en-US" sz="2100" dirty="0">
                <a:latin typeface="Bell MT" panose="02020503060305020303" pitchFamily="18" charset="77"/>
              </a:rPr>
              <a:t>Low representation in higher-level positions than men (glass-ceiling effect)</a:t>
            </a:r>
          </a:p>
          <a:p>
            <a:r>
              <a:rPr lang="en-US" sz="2100" dirty="0">
                <a:latin typeface="Bell MT" panose="02020503060305020303" pitchFamily="18" charset="77"/>
              </a:rPr>
              <a:t>Lack of flexibility in higher roles that support lifestyle choices e.g. home working, flexible hours, childcare service</a:t>
            </a:r>
          </a:p>
          <a:p>
            <a:r>
              <a:rPr lang="en-US" sz="2100" dirty="0">
                <a:latin typeface="Bell MT" panose="02020503060305020303" pitchFamily="18" charset="77"/>
              </a:rPr>
              <a:t>Covid-19 (Direct &amp; Indirect Effect)</a:t>
            </a:r>
          </a:p>
          <a:p>
            <a:endParaRPr lang="en-US" dirty="0">
              <a:latin typeface="Bell MT" panose="02020503060305020303" pitchFamily="18" charset="77"/>
            </a:endParaRPr>
          </a:p>
          <a:p>
            <a:endParaRPr lang="en-US" dirty="0">
              <a:latin typeface="Bell MT" panose="02020503060305020303" pitchFamily="18" charset="77"/>
            </a:endParaRPr>
          </a:p>
          <a:p>
            <a:endParaRPr lang="en-US" dirty="0">
              <a:latin typeface="Bell MT" panose="02020503060305020303" pitchFamily="18" charset="77"/>
            </a:endParaRPr>
          </a:p>
        </p:txBody>
      </p:sp>
      <p:pic>
        <p:nvPicPr>
          <p:cNvPr id="6" name="Picture 5" descr="LinkedIn article headline: &quot;women make up only 30% of UK leadership roles. Why is female representation still so low?&quot;&#10;&#10;Written by Siobhan Morrin. Published June 29 2022.">
            <a:extLst>
              <a:ext uri="{FF2B5EF4-FFF2-40B4-BE49-F238E27FC236}">
                <a16:creationId xmlns:a16="http://schemas.microsoft.com/office/drawing/2014/main" id="{109CC925-9B1B-741F-25B8-BE28A6BA8F03}"/>
              </a:ext>
            </a:extLst>
          </p:cNvPr>
          <p:cNvPicPr>
            <a:picLocks noChangeAspect="1"/>
          </p:cNvPicPr>
          <p:nvPr/>
        </p:nvPicPr>
        <p:blipFill rotWithShape="1">
          <a:blip r:embed="rId3">
            <a:alphaModFix/>
          </a:blip>
          <a:srcRect b="34649"/>
          <a:stretch/>
        </p:blipFill>
        <p:spPr>
          <a:xfrm>
            <a:off x="5716414" y="374073"/>
            <a:ext cx="5101337" cy="2133600"/>
          </a:xfrm>
          <a:prstGeom prst="rect">
            <a:avLst/>
          </a:prstGeom>
        </p:spPr>
      </p:pic>
    </p:spTree>
    <p:extLst>
      <p:ext uri="{BB962C8B-B14F-4D97-AF65-F5344CB8AC3E}">
        <p14:creationId xmlns:p14="http://schemas.microsoft.com/office/powerpoint/2010/main" val="2940879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59B3B-6C36-496D-AD40-19BF22F599B3}"/>
              </a:ext>
            </a:extLst>
          </p:cNvPr>
          <p:cNvSpPr>
            <a:spLocks noGrp="1"/>
          </p:cNvSpPr>
          <p:nvPr>
            <p:ph type="title"/>
          </p:nvPr>
        </p:nvSpPr>
        <p:spPr/>
        <p:txBody>
          <a:bodyPr>
            <a:normAutofit fontScale="90000"/>
          </a:bodyPr>
          <a:lstStyle/>
          <a:p>
            <a:r>
              <a:rPr lang="en-US" dirty="0"/>
              <a:t>COVID-19 impact on Female Labour</a:t>
            </a:r>
            <a:br>
              <a:rPr lang="en-US" dirty="0"/>
            </a:br>
            <a:endParaRPr lang="en-US" dirty="0"/>
          </a:p>
        </p:txBody>
      </p:sp>
      <p:pic>
        <p:nvPicPr>
          <p:cNvPr id="4" name="Content Placeholder 3" descr="Line graph showing quarters from start of 2019 to end of 2020 on the x-axis, and unemployment rate on the y-axis.&#10;&#10;The data shows how unemployment for men was slightly lower than women's before the Covid-19 lockdown, and how both jump significantly after the lockdowns were introduced in quarter 1 of 2020 but with women's unemployment reaching a peak of around 9% compared to 8% for men. Both unemployment rates then drop but with women's remaining higher than men's and with a wider gap than before the lockdowns.">
            <a:extLst>
              <a:ext uri="{FF2B5EF4-FFF2-40B4-BE49-F238E27FC236}">
                <a16:creationId xmlns:a16="http://schemas.microsoft.com/office/drawing/2014/main" id="{0D9A00E4-3B62-C642-2E33-ED84782B4244}"/>
              </a:ext>
            </a:extLst>
          </p:cNvPr>
          <p:cNvPicPr>
            <a:picLocks noGrp="1" noChangeAspect="1"/>
          </p:cNvPicPr>
          <p:nvPr>
            <p:ph idx="1"/>
          </p:nvPr>
        </p:nvPicPr>
        <p:blipFill>
          <a:blip r:embed="rId3"/>
          <a:stretch>
            <a:fillRect/>
          </a:stretch>
        </p:blipFill>
        <p:spPr>
          <a:xfrm>
            <a:off x="3243180" y="1640584"/>
            <a:ext cx="5346638" cy="4515742"/>
          </a:xfrm>
          <a:prstGeom prst="rect">
            <a:avLst/>
          </a:prstGeom>
        </p:spPr>
      </p:pic>
    </p:spTree>
    <p:extLst>
      <p:ext uri="{BB962C8B-B14F-4D97-AF65-F5344CB8AC3E}">
        <p14:creationId xmlns:p14="http://schemas.microsoft.com/office/powerpoint/2010/main" val="3484470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656CCA9-2E5F-F974-F454-2A6EF6FF1ADA}"/>
              </a:ext>
            </a:extLst>
          </p:cNvPr>
          <p:cNvSpPr>
            <a:spLocks noGrp="1"/>
          </p:cNvSpPr>
          <p:nvPr>
            <p:ph type="title"/>
          </p:nvPr>
        </p:nvSpPr>
        <p:spPr>
          <a:xfrm>
            <a:off x="540000" y="-1809500"/>
            <a:ext cx="11101135" cy="1809500"/>
          </a:xfrm>
        </p:spPr>
        <p:txBody>
          <a:bodyPr vert="horz" lIns="91440" tIns="45720" rIns="91440" bIns="45720" rtlCol="0" anchor="b">
            <a:normAutofit/>
          </a:bodyPr>
          <a:lstStyle/>
          <a:p>
            <a:r>
              <a:rPr lang="en-GB" dirty="0">
                <a:solidFill>
                  <a:schemeClr val="bg1"/>
                </a:solidFill>
              </a:rPr>
              <a:t>Graphs highlighting impact on female labour</a:t>
            </a:r>
          </a:p>
        </p:txBody>
      </p:sp>
      <p:pic>
        <p:nvPicPr>
          <p:cNvPr id="13" name="Picture 12" descr="Line graph with the date since January 1971 to January 2024 on the x-axis and percentage of female employment (aged 16-64, seasonally adjusted) on the y-axis.&#10;&#10;The data shows a gradual increase over time with the data point of 71.4% employment in January-March 2021 highlighted.">
            <a:extLst>
              <a:ext uri="{FF2B5EF4-FFF2-40B4-BE49-F238E27FC236}">
                <a16:creationId xmlns:a16="http://schemas.microsoft.com/office/drawing/2014/main" id="{C930AA0C-869E-4446-F2CA-858283BF595E}"/>
              </a:ext>
            </a:extLst>
          </p:cNvPr>
          <p:cNvPicPr>
            <a:picLocks noChangeAspect="1"/>
          </p:cNvPicPr>
          <p:nvPr/>
        </p:nvPicPr>
        <p:blipFill>
          <a:blip r:embed="rId3"/>
          <a:stretch>
            <a:fillRect/>
          </a:stretch>
        </p:blipFill>
        <p:spPr>
          <a:xfrm>
            <a:off x="340754" y="481455"/>
            <a:ext cx="6630909" cy="2762879"/>
          </a:xfrm>
          <a:prstGeom prst="rect">
            <a:avLst/>
          </a:prstGeom>
        </p:spPr>
      </p:pic>
      <p:sp>
        <p:nvSpPr>
          <p:cNvPr id="2" name="TextBox 1">
            <a:extLst>
              <a:ext uri="{FF2B5EF4-FFF2-40B4-BE49-F238E27FC236}">
                <a16:creationId xmlns:a16="http://schemas.microsoft.com/office/drawing/2014/main" id="{447B27EC-B37C-6339-4E02-3E756F6AF196}"/>
              </a:ext>
              <a:ext uri="{C183D7F6-B498-43B3-948B-1728B52AA6E4}">
                <adec:decorative xmlns:adec="http://schemas.microsoft.com/office/drawing/2017/decorative" val="1"/>
              </a:ext>
            </a:extLst>
          </p:cNvPr>
          <p:cNvSpPr txBox="1"/>
          <p:nvPr/>
        </p:nvSpPr>
        <p:spPr>
          <a:xfrm>
            <a:off x="7543800" y="804620"/>
            <a:ext cx="3169920" cy="1384995"/>
          </a:xfrm>
          <a:prstGeom prst="rect">
            <a:avLst/>
          </a:prstGeom>
          <a:noFill/>
        </p:spPr>
        <p:txBody>
          <a:bodyPr wrap="square" rtlCol="0">
            <a:spAutoFit/>
          </a:bodyPr>
          <a:lstStyle/>
          <a:p>
            <a:r>
              <a:rPr lang="en-GB" sz="2800" b="0" i="0" u="none" strike="noStrike" dirty="0">
                <a:effectLst/>
                <a:latin typeface="Arial" panose="020B0604020202020204" pitchFamily="34" charset="0"/>
              </a:rPr>
              <a:t>2021, Female employment = 71.4%</a:t>
            </a:r>
            <a:endParaRPr lang="en-US" sz="2800" dirty="0"/>
          </a:p>
        </p:txBody>
      </p:sp>
      <p:pic>
        <p:nvPicPr>
          <p:cNvPr id="17" name="Picture 16" descr="Line graph with the date since January 1971 to January 2024 on the x-axis and percentage of female employment (aged 16-64, seasonally adjusted) on the y-axis.&#10;&#10;The data shows a gradual increase over time with the data point of 71.9% employment in November 2023 to January 2024 highlighted.">
            <a:extLst>
              <a:ext uri="{FF2B5EF4-FFF2-40B4-BE49-F238E27FC236}">
                <a16:creationId xmlns:a16="http://schemas.microsoft.com/office/drawing/2014/main" id="{DB1D8D89-37B7-3E2F-DD56-B3D17411F606}"/>
              </a:ext>
            </a:extLst>
          </p:cNvPr>
          <p:cNvPicPr>
            <a:picLocks noChangeAspect="1"/>
          </p:cNvPicPr>
          <p:nvPr/>
        </p:nvPicPr>
        <p:blipFill rotWithShape="1">
          <a:blip r:embed="rId4"/>
          <a:srcRect r="1540"/>
          <a:stretch/>
        </p:blipFill>
        <p:spPr>
          <a:xfrm>
            <a:off x="5165695" y="3547182"/>
            <a:ext cx="6782465" cy="2975301"/>
          </a:xfrm>
          <a:prstGeom prst="rect">
            <a:avLst/>
          </a:prstGeom>
        </p:spPr>
      </p:pic>
      <p:sp>
        <p:nvSpPr>
          <p:cNvPr id="4" name="TextBox 3">
            <a:extLst>
              <a:ext uri="{FF2B5EF4-FFF2-40B4-BE49-F238E27FC236}">
                <a16:creationId xmlns:a16="http://schemas.microsoft.com/office/drawing/2014/main" id="{644F4DB4-81C9-CB75-920C-0F9F7A09DE71}"/>
              </a:ext>
              <a:ext uri="{C183D7F6-B498-43B3-948B-1728B52AA6E4}">
                <adec:decorative xmlns:adec="http://schemas.microsoft.com/office/drawing/2017/decorative" val="1"/>
              </a:ext>
            </a:extLst>
          </p:cNvPr>
          <p:cNvSpPr txBox="1"/>
          <p:nvPr/>
        </p:nvSpPr>
        <p:spPr>
          <a:xfrm>
            <a:off x="608208" y="3615452"/>
            <a:ext cx="3643752" cy="2062103"/>
          </a:xfrm>
          <a:prstGeom prst="rect">
            <a:avLst/>
          </a:prstGeom>
          <a:noFill/>
        </p:spPr>
        <p:txBody>
          <a:bodyPr wrap="square">
            <a:spAutoFit/>
          </a:bodyPr>
          <a:lstStyle/>
          <a:p>
            <a:r>
              <a:rPr lang="en-GB" sz="3200" b="0" i="0" u="none" strike="noStrike" dirty="0">
                <a:effectLst/>
                <a:latin typeface="Arial" panose="020B0604020202020204" pitchFamily="34" charset="0"/>
              </a:rPr>
              <a:t>2023-2024, Female employment = 71.9%. </a:t>
            </a:r>
            <a:endParaRPr lang="en-US" sz="3200" dirty="0"/>
          </a:p>
        </p:txBody>
      </p:sp>
    </p:spTree>
    <p:extLst>
      <p:ext uri="{BB962C8B-B14F-4D97-AF65-F5344CB8AC3E}">
        <p14:creationId xmlns:p14="http://schemas.microsoft.com/office/powerpoint/2010/main" val="3432976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D133B-44F9-B5A3-08CD-14E7268C78D1}"/>
              </a:ext>
            </a:extLst>
          </p:cNvPr>
          <p:cNvSpPr>
            <a:spLocks noGrp="1"/>
          </p:cNvSpPr>
          <p:nvPr>
            <p:ph type="title"/>
          </p:nvPr>
        </p:nvSpPr>
        <p:spPr>
          <a:xfrm>
            <a:off x="545432" y="2524250"/>
            <a:ext cx="11101135" cy="1809500"/>
          </a:xfrm>
        </p:spPr>
        <p:txBody>
          <a:bodyPr/>
          <a:lstStyle/>
          <a:p>
            <a:pPr algn="ctr"/>
            <a:r>
              <a:rPr lang="en-US" dirty="0"/>
              <a:t>ESJ experience</a:t>
            </a:r>
          </a:p>
        </p:txBody>
      </p:sp>
      <p:sp>
        <p:nvSpPr>
          <p:cNvPr id="6" name="Rectangular Callout 5">
            <a:extLst>
              <a:ext uri="{FF2B5EF4-FFF2-40B4-BE49-F238E27FC236}">
                <a16:creationId xmlns:a16="http://schemas.microsoft.com/office/drawing/2014/main" id="{F62B682C-1502-0994-A80A-42A96EF60AAB}"/>
              </a:ext>
            </a:extLst>
          </p:cNvPr>
          <p:cNvSpPr/>
          <p:nvPr/>
        </p:nvSpPr>
        <p:spPr>
          <a:xfrm>
            <a:off x="898072" y="457200"/>
            <a:ext cx="2837020" cy="1809500"/>
          </a:xfrm>
          <a:prstGeom prst="wedgeRectCallou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The Global Undergraduate Highly Commended Award for Economics with over 2000 entries</a:t>
            </a:r>
          </a:p>
          <a:p>
            <a:pPr algn="ctr"/>
            <a:endParaRPr lang="en-US" dirty="0"/>
          </a:p>
        </p:txBody>
      </p:sp>
      <p:sp>
        <p:nvSpPr>
          <p:cNvPr id="8" name="Rectangular Callout 7">
            <a:extLst>
              <a:ext uri="{FF2B5EF4-FFF2-40B4-BE49-F238E27FC236}">
                <a16:creationId xmlns:a16="http://schemas.microsoft.com/office/drawing/2014/main" id="{D9609C52-5A88-BDF0-14DD-7A4C1F9C08A1}"/>
              </a:ext>
            </a:extLst>
          </p:cNvPr>
          <p:cNvSpPr/>
          <p:nvPr/>
        </p:nvSpPr>
        <p:spPr>
          <a:xfrm>
            <a:off x="8316685" y="515835"/>
            <a:ext cx="2702609" cy="1576436"/>
          </a:xfrm>
          <a:prstGeom prst="wedgeRectCallou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Published 2 academic papers &amp; current Reviewer</a:t>
            </a:r>
          </a:p>
          <a:p>
            <a:pPr algn="ctr"/>
            <a:endParaRPr lang="en-US" dirty="0"/>
          </a:p>
        </p:txBody>
      </p:sp>
      <p:sp>
        <p:nvSpPr>
          <p:cNvPr id="9" name="Rectangular Callout 8">
            <a:extLst>
              <a:ext uri="{FF2B5EF4-FFF2-40B4-BE49-F238E27FC236}">
                <a16:creationId xmlns:a16="http://schemas.microsoft.com/office/drawing/2014/main" id="{CC96E183-FFEF-C399-523F-6CE95DA34692}"/>
              </a:ext>
            </a:extLst>
          </p:cNvPr>
          <p:cNvSpPr/>
          <p:nvPr/>
        </p:nvSpPr>
        <p:spPr>
          <a:xfrm>
            <a:off x="1050472" y="4333750"/>
            <a:ext cx="2684620" cy="1555606"/>
          </a:xfrm>
          <a:prstGeom prst="wedgeRectCallou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Opportunity at ESJ Conference</a:t>
            </a:r>
          </a:p>
          <a:p>
            <a:pPr algn="ctr"/>
            <a:endParaRPr lang="en-US" dirty="0"/>
          </a:p>
        </p:txBody>
      </p:sp>
      <p:sp>
        <p:nvSpPr>
          <p:cNvPr id="10" name="Rectangular Callout 9">
            <a:extLst>
              <a:ext uri="{FF2B5EF4-FFF2-40B4-BE49-F238E27FC236}">
                <a16:creationId xmlns:a16="http://schemas.microsoft.com/office/drawing/2014/main" id="{0E3201F6-C5F5-52B5-FAF4-3BA5F67F6EE7}"/>
              </a:ext>
            </a:extLst>
          </p:cNvPr>
          <p:cNvSpPr/>
          <p:nvPr/>
        </p:nvSpPr>
        <p:spPr>
          <a:xfrm>
            <a:off x="8060872" y="4333750"/>
            <a:ext cx="2787942" cy="1436915"/>
          </a:xfrm>
          <a:prstGeom prst="wedgeRectCallou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Improve Public Speaking &amp; Confidence</a:t>
            </a:r>
          </a:p>
          <a:p>
            <a:pPr algn="ctr"/>
            <a:endParaRPr lang="en-US" dirty="0"/>
          </a:p>
        </p:txBody>
      </p:sp>
    </p:spTree>
    <p:extLst>
      <p:ext uri="{BB962C8B-B14F-4D97-AF65-F5344CB8AC3E}">
        <p14:creationId xmlns:p14="http://schemas.microsoft.com/office/powerpoint/2010/main" val="3573436970"/>
      </p:ext>
    </p:extLst>
  </p:cSld>
  <p:clrMapOvr>
    <a:masterClrMapping/>
  </p:clrMapOvr>
</p:sld>
</file>

<file path=ppt/theme/theme1.xml><?xml version="1.0" encoding="utf-8"?>
<a:theme xmlns:a="http://schemas.openxmlformats.org/drawingml/2006/main" name="GlowVTI">
  <a:themeElements>
    <a:clrScheme name="AnalogousFromRegularSeed_2SEEDS">
      <a:dk1>
        <a:srgbClr val="000000"/>
      </a:dk1>
      <a:lt1>
        <a:srgbClr val="FFFFFF"/>
      </a:lt1>
      <a:dk2>
        <a:srgbClr val="23323E"/>
      </a:dk2>
      <a:lt2>
        <a:srgbClr val="E8E3E2"/>
      </a:lt2>
      <a:accent1>
        <a:srgbClr val="3B94B1"/>
      </a:accent1>
      <a:accent2>
        <a:srgbClr val="46B4A1"/>
      </a:accent2>
      <a:accent3>
        <a:srgbClr val="4D74C3"/>
      </a:accent3>
      <a:accent4>
        <a:srgbClr val="B13B58"/>
      </a:accent4>
      <a:accent5>
        <a:srgbClr val="C3604D"/>
      </a:accent5>
      <a:accent6>
        <a:srgbClr val="B1803B"/>
      </a:accent6>
      <a:hlink>
        <a:srgbClr val="BF5F3F"/>
      </a:hlink>
      <a:folHlink>
        <a:srgbClr val="7F7F7F"/>
      </a:folHlink>
    </a:clrScheme>
    <a:fontScheme name="Blur">
      <a:majorFont>
        <a:latin typeface="Bell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lowVTI" id="{D5B5AA20-F6D3-43B8-AF6B-ECAF69256418}" vid="{93025AB5-1D44-4CD3-9BC3-729F6E11E04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33912</TotalTime>
  <Words>387</Words>
  <Application>Microsoft Office PowerPoint</Application>
  <PresentationFormat>Widescreen</PresentationFormat>
  <Paragraphs>33</Paragraphs>
  <Slides>7</Slides>
  <Notes>5</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GlowVTI</vt:lpstr>
      <vt:lpstr>Risk and Competition and its indirect effect on the observed gender gap in labour market</vt:lpstr>
      <vt:lpstr>Aims of this research:</vt:lpstr>
      <vt:lpstr>What is Risk Averse?</vt:lpstr>
      <vt:lpstr>Factors causing gender differences in risk &amp; competition: </vt:lpstr>
      <vt:lpstr>COVID-19 impact on Female Labour </vt:lpstr>
      <vt:lpstr>Graphs highlighting impact on female labour</vt:lpstr>
      <vt:lpstr>ESJ experience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Discuss the evidence on whether gender differences in taste for risk and competition can explain part of the observed gender gap in labour market outcomes</dc:title>
  <dc:creator>Akshana Ravikumar</dc:creator>
  <cp:lastModifiedBy>O'Toole-Mills, Thomas W</cp:lastModifiedBy>
  <cp:revision>69</cp:revision>
  <dcterms:created xsi:type="dcterms:W3CDTF">2024-03-10T16:10:13Z</dcterms:created>
  <dcterms:modified xsi:type="dcterms:W3CDTF">2024-06-27T08:11:26Z</dcterms:modified>
</cp:coreProperties>
</file>