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0" r:id="rId4"/>
    <p:sldMasterId id="2147483927" r:id="rId5"/>
    <p:sldMasterId id="2147483964" r:id="rId6"/>
  </p:sldMasterIdLst>
  <p:notesMasterIdLst>
    <p:notesMasterId r:id="rId18"/>
  </p:notesMasterIdLst>
  <p:handoutMasterIdLst>
    <p:handoutMasterId r:id="rId19"/>
  </p:handoutMasterIdLst>
  <p:sldIdLst>
    <p:sldId id="268" r:id="rId7"/>
    <p:sldId id="269" r:id="rId8"/>
    <p:sldId id="271" r:id="rId9"/>
    <p:sldId id="270" r:id="rId10"/>
    <p:sldId id="272" r:id="rId11"/>
    <p:sldId id="273" r:id="rId12"/>
    <p:sldId id="277" r:id="rId13"/>
    <p:sldId id="279" r:id="rId14"/>
    <p:sldId id="281" r:id="rId15"/>
    <p:sldId id="282" r:id="rId16"/>
    <p:sldId id="2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2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DDC55D-536A-4775-9D2C-5BD5DD1A6A92}" v="132" dt="2024-04-30T10:07:04.910"/>
    <p1510:client id="{B0949689-4655-41C0-A250-52D545352EE8}" v="10" dt="2024-04-30T10:10:04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6357" autoAdjust="0"/>
  </p:normalViewPr>
  <p:slideViewPr>
    <p:cSldViewPr snapToGrid="0" snapToObjects="1">
      <p:cViewPr varScale="1">
        <p:scale>
          <a:sx n="105" d="100"/>
          <a:sy n="105" d="100"/>
        </p:scale>
        <p:origin x="132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160" d="100"/>
          <a:sy n="160" d="100"/>
        </p:scale>
        <p:origin x="5312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go, Hannah R" clId="Web-{B50F995D-2326-4A34-ACBE-846096705C39}"/>
    <pc:docChg chg="modSld">
      <pc:chgData name="Crago, Hannah R" userId="" providerId="" clId="Web-{B50F995D-2326-4A34-ACBE-846096705C39}" dt="2024-04-19T07:42:06.640" v="2" actId="1076"/>
      <pc:docMkLst>
        <pc:docMk/>
      </pc:docMkLst>
      <pc:sldChg chg="modSp">
        <pc:chgData name="Crago, Hannah R" userId="" providerId="" clId="Web-{B50F995D-2326-4A34-ACBE-846096705C39}" dt="2024-04-19T07:42:06.640" v="2" actId="1076"/>
        <pc:sldMkLst>
          <pc:docMk/>
          <pc:sldMk cId="2177756552" sldId="283"/>
        </pc:sldMkLst>
        <pc:picChg chg="mod">
          <ac:chgData name="Crago, Hannah R" userId="" providerId="" clId="Web-{B50F995D-2326-4A34-ACBE-846096705C39}" dt="2024-04-19T07:42:06.640" v="2" actId="1076"/>
          <ac:picMkLst>
            <pc:docMk/>
            <pc:sldMk cId="2177756552" sldId="283"/>
            <ac:picMk id="3" creationId="{35AE0FB6-04A8-8C22-B9DE-1EF2E1459319}"/>
          </ac:picMkLst>
        </pc:picChg>
        <pc:picChg chg="mod">
          <ac:chgData name="Crago, Hannah R" userId="" providerId="" clId="Web-{B50F995D-2326-4A34-ACBE-846096705C39}" dt="2024-04-19T07:42:05.296" v="1" actId="1076"/>
          <ac:picMkLst>
            <pc:docMk/>
            <pc:sldMk cId="2177756552" sldId="283"/>
            <ac:picMk id="4" creationId="{08318856-9A49-99E7-CE3B-898B14131197}"/>
          </ac:picMkLst>
        </pc:picChg>
        <pc:picChg chg="mod">
          <ac:chgData name="Crago, Hannah R" userId="" providerId="" clId="Web-{B50F995D-2326-4A34-ACBE-846096705C39}" dt="2024-04-19T07:42:03.577" v="0" actId="1076"/>
          <ac:picMkLst>
            <pc:docMk/>
            <pc:sldMk cId="2177756552" sldId="283"/>
            <ac:picMk id="5" creationId="{865C32AA-E0A8-7AED-B019-2A21638D827D}"/>
          </ac:picMkLst>
        </pc:picChg>
      </pc:sldChg>
    </pc:docChg>
  </pc:docChgLst>
  <pc:docChgLst>
    <pc:chgData name="O'Toole-Mills, Thomas W" clId="Web-{B0949689-4655-41C0-A250-52D545352EE8}"/>
    <pc:docChg chg="modSld">
      <pc:chgData name="O'Toole-Mills, Thomas W" userId="" providerId="" clId="Web-{B0949689-4655-41C0-A250-52D545352EE8}" dt="2024-04-30T10:10:04.914" v="9"/>
      <pc:docMkLst>
        <pc:docMk/>
      </pc:docMkLst>
      <pc:sldChg chg="delSp">
        <pc:chgData name="O'Toole-Mills, Thomas W" userId="" providerId="" clId="Web-{B0949689-4655-41C0-A250-52D545352EE8}" dt="2024-04-30T10:09:58.664" v="8"/>
        <pc:sldMkLst>
          <pc:docMk/>
          <pc:sldMk cId="3498113053" sldId="268"/>
        </pc:sldMkLst>
        <pc:spChg chg="del">
          <ac:chgData name="O'Toole-Mills, Thomas W" userId="" providerId="" clId="Web-{B0949689-4655-41C0-A250-52D545352EE8}" dt="2024-04-30T10:09:58.664" v="8"/>
          <ac:spMkLst>
            <pc:docMk/>
            <pc:sldMk cId="3498113053" sldId="268"/>
            <ac:spMk id="2" creationId="{1290F450-8E5F-7491-F2C5-D8B155430672}"/>
          </ac:spMkLst>
        </pc:spChg>
      </pc:sldChg>
      <pc:sldChg chg="delSp">
        <pc:chgData name="O'Toole-Mills, Thomas W" userId="" providerId="" clId="Web-{B0949689-4655-41C0-A250-52D545352EE8}" dt="2024-04-30T10:09:53.882" v="7"/>
        <pc:sldMkLst>
          <pc:docMk/>
          <pc:sldMk cId="581835493" sldId="269"/>
        </pc:sldMkLst>
        <pc:spChg chg="del">
          <ac:chgData name="O'Toole-Mills, Thomas W" userId="" providerId="" clId="Web-{B0949689-4655-41C0-A250-52D545352EE8}" dt="2024-04-30T10:09:53.882" v="7"/>
          <ac:spMkLst>
            <pc:docMk/>
            <pc:sldMk cId="581835493" sldId="269"/>
            <ac:spMk id="5" creationId="{E87F2D55-66C0-AD12-968E-372C004D8A86}"/>
          </ac:spMkLst>
        </pc:spChg>
      </pc:sldChg>
      <pc:sldChg chg="delSp">
        <pc:chgData name="O'Toole-Mills, Thomas W" userId="" providerId="" clId="Web-{B0949689-4655-41C0-A250-52D545352EE8}" dt="2024-04-30T10:09:46.648" v="6"/>
        <pc:sldMkLst>
          <pc:docMk/>
          <pc:sldMk cId="307681234" sldId="270"/>
        </pc:sldMkLst>
        <pc:spChg chg="del">
          <ac:chgData name="O'Toole-Mills, Thomas W" userId="" providerId="" clId="Web-{B0949689-4655-41C0-A250-52D545352EE8}" dt="2024-04-30T10:09:46.648" v="6"/>
          <ac:spMkLst>
            <pc:docMk/>
            <pc:sldMk cId="307681234" sldId="270"/>
            <ac:spMk id="5" creationId="{E87F2D55-66C0-AD12-968E-372C004D8A86}"/>
          </ac:spMkLst>
        </pc:spChg>
      </pc:sldChg>
      <pc:sldChg chg="delSp">
        <pc:chgData name="O'Toole-Mills, Thomas W" userId="" providerId="" clId="Web-{B0949689-4655-41C0-A250-52D545352EE8}" dt="2024-04-30T10:09:43.632" v="5"/>
        <pc:sldMkLst>
          <pc:docMk/>
          <pc:sldMk cId="815680990" sldId="272"/>
        </pc:sldMkLst>
        <pc:spChg chg="del">
          <ac:chgData name="O'Toole-Mills, Thomas W" userId="" providerId="" clId="Web-{B0949689-4655-41C0-A250-52D545352EE8}" dt="2024-04-30T10:09:43.632" v="5"/>
          <ac:spMkLst>
            <pc:docMk/>
            <pc:sldMk cId="815680990" sldId="272"/>
            <ac:spMk id="5" creationId="{E87F2D55-66C0-AD12-968E-372C004D8A86}"/>
          </ac:spMkLst>
        </pc:spChg>
      </pc:sldChg>
      <pc:sldChg chg="delSp">
        <pc:chgData name="O'Toole-Mills, Thomas W" userId="" providerId="" clId="Web-{B0949689-4655-41C0-A250-52D545352EE8}" dt="2024-04-30T10:09:39.915" v="4"/>
        <pc:sldMkLst>
          <pc:docMk/>
          <pc:sldMk cId="1496124715" sldId="273"/>
        </pc:sldMkLst>
        <pc:spChg chg="del">
          <ac:chgData name="O'Toole-Mills, Thomas W" userId="" providerId="" clId="Web-{B0949689-4655-41C0-A250-52D545352EE8}" dt="2024-04-30T10:09:39.915" v="4"/>
          <ac:spMkLst>
            <pc:docMk/>
            <pc:sldMk cId="1496124715" sldId="273"/>
            <ac:spMk id="5" creationId="{E87F2D55-66C0-AD12-968E-372C004D8A86}"/>
          </ac:spMkLst>
        </pc:spChg>
      </pc:sldChg>
      <pc:sldChg chg="delSp">
        <pc:chgData name="O'Toole-Mills, Thomas W" userId="" providerId="" clId="Web-{B0949689-4655-41C0-A250-52D545352EE8}" dt="2024-04-30T10:09:26.162" v="2"/>
        <pc:sldMkLst>
          <pc:docMk/>
          <pc:sldMk cId="3715827421" sldId="277"/>
        </pc:sldMkLst>
        <pc:spChg chg="del">
          <ac:chgData name="O'Toole-Mills, Thomas W" userId="" providerId="" clId="Web-{B0949689-4655-41C0-A250-52D545352EE8}" dt="2024-04-30T10:09:26.162" v="2"/>
          <ac:spMkLst>
            <pc:docMk/>
            <pc:sldMk cId="3715827421" sldId="277"/>
            <ac:spMk id="5" creationId="{E87F2D55-66C0-AD12-968E-372C004D8A86}"/>
          </ac:spMkLst>
        </pc:spChg>
      </pc:sldChg>
      <pc:sldChg chg="delSp">
        <pc:chgData name="O'Toole-Mills, Thomas W" userId="" providerId="" clId="Web-{B0949689-4655-41C0-A250-52D545352EE8}" dt="2024-04-30T10:09:30.334" v="3"/>
        <pc:sldMkLst>
          <pc:docMk/>
          <pc:sldMk cId="364096247" sldId="279"/>
        </pc:sldMkLst>
        <pc:spChg chg="del">
          <ac:chgData name="O'Toole-Mills, Thomas W" userId="" providerId="" clId="Web-{B0949689-4655-41C0-A250-52D545352EE8}" dt="2024-04-30T10:09:30.334" v="3"/>
          <ac:spMkLst>
            <pc:docMk/>
            <pc:sldMk cId="364096247" sldId="279"/>
            <ac:spMk id="5" creationId="{E87F2D55-66C0-AD12-968E-372C004D8A86}"/>
          </ac:spMkLst>
        </pc:spChg>
      </pc:sldChg>
      <pc:sldChg chg="delSp modSp">
        <pc:chgData name="O'Toole-Mills, Thomas W" userId="" providerId="" clId="Web-{B0949689-4655-41C0-A250-52D545352EE8}" dt="2024-04-30T10:08:37.238" v="1"/>
        <pc:sldMkLst>
          <pc:docMk/>
          <pc:sldMk cId="2731146083" sldId="285"/>
        </pc:sldMkLst>
        <pc:spChg chg="del">
          <ac:chgData name="O'Toole-Mills, Thomas W" userId="" providerId="" clId="Web-{B0949689-4655-41C0-A250-52D545352EE8}" dt="2024-04-30T10:08:37.238" v="1"/>
          <ac:spMkLst>
            <pc:docMk/>
            <pc:sldMk cId="2731146083" sldId="285"/>
            <ac:spMk id="2" creationId="{2DAF4C77-F375-96CD-9F40-E010A4626FE6}"/>
          </ac:spMkLst>
        </pc:spChg>
        <pc:picChg chg="ord">
          <ac:chgData name="O'Toole-Mills, Thomas W" userId="" providerId="" clId="Web-{B0949689-4655-41C0-A250-52D545352EE8}" dt="2024-04-30T10:08:34.488" v="0"/>
          <ac:picMkLst>
            <pc:docMk/>
            <pc:sldMk cId="2731146083" sldId="285"/>
            <ac:picMk id="6" creationId="{8DD97474-39EE-0CDA-7BB6-FDD80DFAC3F1}"/>
          </ac:picMkLst>
        </pc:picChg>
      </pc:sldChg>
      <pc:sldChg chg="delSp">
        <pc:chgData name="O'Toole-Mills, Thomas W" userId="" providerId="" clId="Web-{B0949689-4655-41C0-A250-52D545352EE8}" dt="2024-04-30T10:10:04.914" v="9"/>
        <pc:sldMkLst>
          <pc:docMk/>
          <pc:sldMk cId="2912394991" sldId="286"/>
        </pc:sldMkLst>
        <pc:spChg chg="del">
          <ac:chgData name="O'Toole-Mills, Thomas W" userId="" providerId="" clId="Web-{B0949689-4655-41C0-A250-52D545352EE8}" dt="2024-04-30T10:10:04.914" v="9"/>
          <ac:spMkLst>
            <pc:docMk/>
            <pc:sldMk cId="2912394991" sldId="286"/>
            <ac:spMk id="2" creationId="{BA1B1FC1-DD1D-CFF4-76B2-0C9E6AB7F541}"/>
          </ac:spMkLst>
        </pc:spChg>
      </pc:sldChg>
    </pc:docChg>
  </pc:docChgLst>
  <pc:docChgLst>
    <pc:chgData name="O'Toole-Mills, Thomas W" clId="Web-{79EBA37E-4445-46A1-94C2-3EF98F4E2496}"/>
    <pc:docChg chg="modSld">
      <pc:chgData name="O'Toole-Mills, Thomas W" userId="" providerId="" clId="Web-{79EBA37E-4445-46A1-94C2-3EF98F4E2496}" dt="2024-04-18T15:49:36.152" v="124" actId="20577"/>
      <pc:docMkLst>
        <pc:docMk/>
      </pc:docMkLst>
      <pc:sldChg chg="modSp">
        <pc:chgData name="O'Toole-Mills, Thomas W" userId="" providerId="" clId="Web-{79EBA37E-4445-46A1-94C2-3EF98F4E2496}" dt="2024-04-18T15:35:20.807" v="44" actId="20577"/>
        <pc:sldMkLst>
          <pc:docMk/>
          <pc:sldMk cId="581835493" sldId="269"/>
        </pc:sldMkLst>
        <pc:spChg chg="mod">
          <ac:chgData name="O'Toole-Mills, Thomas W" userId="" providerId="" clId="Web-{79EBA37E-4445-46A1-94C2-3EF98F4E2496}" dt="2024-04-18T15:35:20.807" v="44" actId="20577"/>
          <ac:spMkLst>
            <pc:docMk/>
            <pc:sldMk cId="581835493" sldId="269"/>
            <ac:spMk id="4" creationId="{DABD3613-9FF8-FBD7-F882-786AC0232CFC}"/>
          </ac:spMkLst>
        </pc:spChg>
      </pc:sldChg>
      <pc:sldChg chg="addSp delSp modSp">
        <pc:chgData name="O'Toole-Mills, Thomas W" userId="" providerId="" clId="Web-{79EBA37E-4445-46A1-94C2-3EF98F4E2496}" dt="2024-04-18T15:43:52.998" v="61"/>
        <pc:sldMkLst>
          <pc:docMk/>
          <pc:sldMk cId="307681234" sldId="270"/>
        </pc:sldMkLst>
        <pc:picChg chg="add del mod">
          <ac:chgData name="O'Toole-Mills, Thomas W" userId="" providerId="" clId="Web-{79EBA37E-4445-46A1-94C2-3EF98F4E2496}" dt="2024-04-18T15:43:44.998" v="60"/>
          <ac:picMkLst>
            <pc:docMk/>
            <pc:sldMk cId="307681234" sldId="270"/>
            <ac:picMk id="7" creationId="{39D91C7F-0394-171E-E630-6DD88077DA21}"/>
          </ac:picMkLst>
        </pc:picChg>
        <pc:picChg chg="add mod">
          <ac:chgData name="O'Toole-Mills, Thomas W" userId="" providerId="" clId="Web-{79EBA37E-4445-46A1-94C2-3EF98F4E2496}" dt="2024-04-18T15:43:52.998" v="61"/>
          <ac:picMkLst>
            <pc:docMk/>
            <pc:sldMk cId="307681234" sldId="270"/>
            <ac:picMk id="9" creationId="{7AF4A79D-1D89-4C26-9111-50677BC2ECA9}"/>
          </ac:picMkLst>
        </pc:picChg>
      </pc:sldChg>
      <pc:sldChg chg="modSp">
        <pc:chgData name="O'Toole-Mills, Thomas W" userId="" providerId="" clId="Web-{79EBA37E-4445-46A1-94C2-3EF98F4E2496}" dt="2024-04-18T15:32:27.597" v="10" actId="20577"/>
        <pc:sldMkLst>
          <pc:docMk/>
          <pc:sldMk cId="1647390515" sldId="271"/>
        </pc:sldMkLst>
        <pc:spChg chg="mod">
          <ac:chgData name="O'Toole-Mills, Thomas W" userId="" providerId="" clId="Web-{79EBA37E-4445-46A1-94C2-3EF98F4E2496}" dt="2024-04-18T15:32:27.597" v="10" actId="20577"/>
          <ac:spMkLst>
            <pc:docMk/>
            <pc:sldMk cId="1647390515" sldId="271"/>
            <ac:spMk id="9" creationId="{E87F2D55-66C0-AD12-968E-372C004D8A86}"/>
          </ac:spMkLst>
        </pc:spChg>
      </pc:sldChg>
      <pc:sldChg chg="addSp delSp modSp">
        <pc:chgData name="O'Toole-Mills, Thomas W" userId="" providerId="" clId="Web-{79EBA37E-4445-46A1-94C2-3EF98F4E2496}" dt="2024-04-18T15:43:39.982" v="58"/>
        <pc:sldMkLst>
          <pc:docMk/>
          <pc:sldMk cId="815680990" sldId="272"/>
        </pc:sldMkLst>
        <pc:picChg chg="add del mod">
          <ac:chgData name="O'Toole-Mills, Thomas W" userId="" providerId="" clId="Web-{79EBA37E-4445-46A1-94C2-3EF98F4E2496}" dt="2024-04-18T15:43:39.982" v="58"/>
          <ac:picMkLst>
            <pc:docMk/>
            <pc:sldMk cId="815680990" sldId="272"/>
            <ac:picMk id="8" creationId="{6D62CEBA-AE8A-4920-1B34-73FBC80F3BCA}"/>
          </ac:picMkLst>
        </pc:picChg>
        <pc:picChg chg="add mod">
          <ac:chgData name="O'Toole-Mills, Thomas W" userId="" providerId="" clId="Web-{79EBA37E-4445-46A1-94C2-3EF98F4E2496}" dt="2024-04-18T15:43:38.779" v="57"/>
          <ac:picMkLst>
            <pc:docMk/>
            <pc:sldMk cId="815680990" sldId="272"/>
            <ac:picMk id="10" creationId="{7C9E02E9-3061-E2FD-E403-DE3FB5EFF25F}"/>
          </ac:picMkLst>
        </pc:picChg>
      </pc:sldChg>
      <pc:sldChg chg="addSp modSp">
        <pc:chgData name="O'Toole-Mills, Thomas W" userId="" providerId="" clId="Web-{79EBA37E-4445-46A1-94C2-3EF98F4E2496}" dt="2024-04-18T15:43:24.700" v="55"/>
        <pc:sldMkLst>
          <pc:docMk/>
          <pc:sldMk cId="1496124715" sldId="273"/>
        </pc:sldMkLst>
        <pc:spChg chg="mod">
          <ac:chgData name="O'Toole-Mills, Thomas W" userId="" providerId="" clId="Web-{79EBA37E-4445-46A1-94C2-3EF98F4E2496}" dt="2024-04-18T15:43:09.481" v="53" actId="14100"/>
          <ac:spMkLst>
            <pc:docMk/>
            <pc:sldMk cId="1496124715" sldId="273"/>
            <ac:spMk id="4" creationId="{DABD3613-9FF8-FBD7-F882-786AC0232CFC}"/>
          </ac:spMkLst>
        </pc:spChg>
        <pc:picChg chg="add mod">
          <ac:chgData name="O'Toole-Mills, Thomas W" userId="" providerId="" clId="Web-{79EBA37E-4445-46A1-94C2-3EF98F4E2496}" dt="2024-04-18T15:43:24.700" v="55"/>
          <ac:picMkLst>
            <pc:docMk/>
            <pc:sldMk cId="1496124715" sldId="273"/>
            <ac:picMk id="8" creationId="{C2F28DD4-B8AC-DEE7-12E6-2C75447C91B9}"/>
          </ac:picMkLst>
        </pc:picChg>
      </pc:sldChg>
      <pc:sldChg chg="addSp modSp">
        <pc:chgData name="O'Toole-Mills, Thomas W" userId="" providerId="" clId="Web-{79EBA37E-4445-46A1-94C2-3EF98F4E2496}" dt="2024-04-18T15:44:02.749" v="63"/>
        <pc:sldMkLst>
          <pc:docMk/>
          <pc:sldMk cId="3715827421" sldId="277"/>
        </pc:sldMkLst>
        <pc:picChg chg="add mod">
          <ac:chgData name="O'Toole-Mills, Thomas W" userId="" providerId="" clId="Web-{79EBA37E-4445-46A1-94C2-3EF98F4E2496}" dt="2024-04-18T15:44:02.749" v="63"/>
          <ac:picMkLst>
            <pc:docMk/>
            <pc:sldMk cId="3715827421" sldId="277"/>
            <ac:picMk id="8" creationId="{FB06C772-F8D6-B642-88B0-9443F61463D2}"/>
          </ac:picMkLst>
        </pc:picChg>
      </pc:sldChg>
      <pc:sldChg chg="addSp modSp">
        <pc:chgData name="O'Toole-Mills, Thomas W" userId="" providerId="" clId="Web-{79EBA37E-4445-46A1-94C2-3EF98F4E2496}" dt="2024-04-18T15:44:13.405" v="65"/>
        <pc:sldMkLst>
          <pc:docMk/>
          <pc:sldMk cId="364096247" sldId="279"/>
        </pc:sldMkLst>
        <pc:picChg chg="add mod">
          <ac:chgData name="O'Toole-Mills, Thomas W" userId="" providerId="" clId="Web-{79EBA37E-4445-46A1-94C2-3EF98F4E2496}" dt="2024-04-18T15:44:13.405" v="65"/>
          <ac:picMkLst>
            <pc:docMk/>
            <pc:sldMk cId="364096247" sldId="279"/>
            <ac:picMk id="8" creationId="{634761A6-F509-0E38-F878-0C1E4BD69AAF}"/>
          </ac:picMkLst>
        </pc:picChg>
      </pc:sldChg>
      <pc:sldChg chg="modSp">
        <pc:chgData name="O'Toole-Mills, Thomas W" userId="" providerId="" clId="Web-{79EBA37E-4445-46A1-94C2-3EF98F4E2496}" dt="2024-04-18T15:35:23.682" v="46" actId="20577"/>
        <pc:sldMkLst>
          <pc:docMk/>
          <pc:sldMk cId="3501604416" sldId="282"/>
        </pc:sldMkLst>
        <pc:spChg chg="mod">
          <ac:chgData name="O'Toole-Mills, Thomas W" userId="" providerId="" clId="Web-{79EBA37E-4445-46A1-94C2-3EF98F4E2496}" dt="2024-04-18T15:35:23.682" v="46" actId="20577"/>
          <ac:spMkLst>
            <pc:docMk/>
            <pc:sldMk cId="3501604416" sldId="282"/>
            <ac:spMk id="4" creationId="{DABD3613-9FF8-FBD7-F882-786AC0232CFC}"/>
          </ac:spMkLst>
        </pc:spChg>
      </pc:sldChg>
      <pc:sldChg chg="modSp">
        <pc:chgData name="O'Toole-Mills, Thomas W" userId="" providerId="" clId="Web-{79EBA37E-4445-46A1-94C2-3EF98F4E2496}" dt="2024-04-18T15:49:36.152" v="124" actId="20577"/>
        <pc:sldMkLst>
          <pc:docMk/>
          <pc:sldMk cId="2177756552" sldId="283"/>
        </pc:sldMkLst>
        <pc:spChg chg="mod">
          <ac:chgData name="O'Toole-Mills, Thomas W" userId="" providerId="" clId="Web-{79EBA37E-4445-46A1-94C2-3EF98F4E2496}" dt="2024-04-18T15:49:36.152" v="124" actId="20577"/>
          <ac:spMkLst>
            <pc:docMk/>
            <pc:sldMk cId="2177756552" sldId="283"/>
            <ac:spMk id="2" creationId="{EC1C01D9-6E93-949B-BA1E-96A67BF8D988}"/>
          </ac:spMkLst>
        </pc:spChg>
      </pc:sldChg>
    </pc:docChg>
  </pc:docChgLst>
  <pc:docChgLst>
    <pc:chgData name="Crago, Hannah R" clId="Web-{53952894-AB23-442F-A7C6-1210498AB001}"/>
    <pc:docChg chg="modSld">
      <pc:chgData name="Crago, Hannah R" userId="" providerId="" clId="Web-{53952894-AB23-442F-A7C6-1210498AB001}" dt="2024-04-19T07:40:45.331" v="36" actId="20577"/>
      <pc:docMkLst>
        <pc:docMk/>
      </pc:docMkLst>
      <pc:sldChg chg="modSp">
        <pc:chgData name="Crago, Hannah R" userId="" providerId="" clId="Web-{53952894-AB23-442F-A7C6-1210498AB001}" dt="2024-04-19T07:38:08.514" v="2" actId="20577"/>
        <pc:sldMkLst>
          <pc:docMk/>
          <pc:sldMk cId="815680990" sldId="272"/>
        </pc:sldMkLst>
        <pc:spChg chg="mod">
          <ac:chgData name="Crago, Hannah R" userId="" providerId="" clId="Web-{53952894-AB23-442F-A7C6-1210498AB001}" dt="2024-04-19T07:38:08.514" v="2" actId="20577"/>
          <ac:spMkLst>
            <pc:docMk/>
            <pc:sldMk cId="815680990" sldId="272"/>
            <ac:spMk id="4" creationId="{DABD3613-9FF8-FBD7-F882-786AC0232CFC}"/>
          </ac:spMkLst>
        </pc:spChg>
      </pc:sldChg>
      <pc:sldChg chg="modSp">
        <pc:chgData name="Crago, Hannah R" userId="" providerId="" clId="Web-{53952894-AB23-442F-A7C6-1210498AB001}" dt="2024-04-19T07:38:11.608" v="3" actId="20577"/>
        <pc:sldMkLst>
          <pc:docMk/>
          <pc:sldMk cId="1496124715" sldId="273"/>
        </pc:sldMkLst>
        <pc:spChg chg="mod">
          <ac:chgData name="Crago, Hannah R" userId="" providerId="" clId="Web-{53952894-AB23-442F-A7C6-1210498AB001}" dt="2024-04-19T07:38:11.608" v="3" actId="20577"/>
          <ac:spMkLst>
            <pc:docMk/>
            <pc:sldMk cId="1496124715" sldId="273"/>
            <ac:spMk id="4" creationId="{DABD3613-9FF8-FBD7-F882-786AC0232CFC}"/>
          </ac:spMkLst>
        </pc:spChg>
      </pc:sldChg>
      <pc:sldChg chg="modSp">
        <pc:chgData name="Crago, Hannah R" userId="" providerId="" clId="Web-{53952894-AB23-442F-A7C6-1210498AB001}" dt="2024-04-19T07:38:36.671" v="15" actId="20577"/>
        <pc:sldMkLst>
          <pc:docMk/>
          <pc:sldMk cId="3444548717" sldId="281"/>
        </pc:sldMkLst>
        <pc:spChg chg="mod">
          <ac:chgData name="Crago, Hannah R" userId="" providerId="" clId="Web-{53952894-AB23-442F-A7C6-1210498AB001}" dt="2024-04-19T07:38:36.671" v="15" actId="20577"/>
          <ac:spMkLst>
            <pc:docMk/>
            <pc:sldMk cId="3444548717" sldId="281"/>
            <ac:spMk id="11" creationId="{C6705D88-632C-A0F9-C176-8522F436F85B}"/>
          </ac:spMkLst>
        </pc:spChg>
      </pc:sldChg>
      <pc:sldChg chg="addSp modSp">
        <pc:chgData name="Crago, Hannah R" userId="" providerId="" clId="Web-{53952894-AB23-442F-A7C6-1210498AB001}" dt="2024-04-19T07:40:45.331" v="36" actId="20577"/>
        <pc:sldMkLst>
          <pc:docMk/>
          <pc:sldMk cId="2177756552" sldId="283"/>
        </pc:sldMkLst>
        <pc:spChg chg="mod">
          <ac:chgData name="Crago, Hannah R" userId="" providerId="" clId="Web-{53952894-AB23-442F-A7C6-1210498AB001}" dt="2024-04-19T07:40:45.331" v="36" actId="20577"/>
          <ac:spMkLst>
            <pc:docMk/>
            <pc:sldMk cId="2177756552" sldId="283"/>
            <ac:spMk id="2" creationId="{EC1C01D9-6E93-949B-BA1E-96A67BF8D988}"/>
          </ac:spMkLst>
        </pc:spChg>
        <pc:picChg chg="add mod">
          <ac:chgData name="Crago, Hannah R" userId="" providerId="" clId="Web-{53952894-AB23-442F-A7C6-1210498AB001}" dt="2024-04-19T07:40:23.737" v="34" actId="1076"/>
          <ac:picMkLst>
            <pc:docMk/>
            <pc:sldMk cId="2177756552" sldId="283"/>
            <ac:picMk id="3" creationId="{35AE0FB6-04A8-8C22-B9DE-1EF2E1459319}"/>
          </ac:picMkLst>
        </pc:picChg>
        <pc:picChg chg="add mod">
          <ac:chgData name="Crago, Hannah R" userId="" providerId="" clId="Web-{53952894-AB23-442F-A7C6-1210498AB001}" dt="2024-04-19T07:39:50.595" v="29" actId="1076"/>
          <ac:picMkLst>
            <pc:docMk/>
            <pc:sldMk cId="2177756552" sldId="283"/>
            <ac:picMk id="4" creationId="{08318856-9A49-99E7-CE3B-898B14131197}"/>
          </ac:picMkLst>
        </pc:picChg>
        <pc:picChg chg="add mod">
          <ac:chgData name="Crago, Hannah R" userId="" providerId="" clId="Web-{53952894-AB23-442F-A7C6-1210498AB001}" dt="2024-04-19T07:39:42.407" v="26" actId="1076"/>
          <ac:picMkLst>
            <pc:docMk/>
            <pc:sldMk cId="2177756552" sldId="283"/>
            <ac:picMk id="5" creationId="{865C32AA-E0A8-7AED-B019-2A21638D827D}"/>
          </ac:picMkLst>
        </pc:picChg>
      </pc:sldChg>
    </pc:docChg>
  </pc:docChgLst>
  <pc:docChgLst>
    <pc:chgData name="O'Toole-Mills, Thomas W" clId="Web-{ACDDC55D-536A-4775-9D2C-5BD5DD1A6A92}"/>
    <pc:docChg chg="addSld modSld">
      <pc:chgData name="O'Toole-Mills, Thomas W" userId="" providerId="" clId="Web-{ACDDC55D-536A-4775-9D2C-5BD5DD1A6A92}" dt="2024-04-30T10:07:04.910" v="131"/>
      <pc:docMkLst>
        <pc:docMk/>
      </pc:docMkLst>
      <pc:sldChg chg="addSp delSp">
        <pc:chgData name="O'Toole-Mills, Thomas W" userId="" providerId="" clId="Web-{ACDDC55D-536A-4775-9D2C-5BD5DD1A6A92}" dt="2024-04-30T10:04:36.533" v="98"/>
        <pc:sldMkLst>
          <pc:docMk/>
          <pc:sldMk cId="581835493" sldId="269"/>
        </pc:sldMkLst>
        <pc:spChg chg="del">
          <ac:chgData name="O'Toole-Mills, Thomas W" userId="" providerId="" clId="Web-{ACDDC55D-536A-4775-9D2C-5BD5DD1A6A92}" dt="2024-04-30T10:04:36.533" v="98"/>
          <ac:spMkLst>
            <pc:docMk/>
            <pc:sldMk cId="581835493" sldId="269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4:34.518" v="97"/>
          <ac:picMkLst>
            <pc:docMk/>
            <pc:sldMk cId="581835493" sldId="269"/>
            <ac:picMk id="8" creationId="{9F363D1B-3391-F218-7C0E-12460C013F23}"/>
          </ac:picMkLst>
        </pc:picChg>
      </pc:sldChg>
      <pc:sldChg chg="addSp delSp">
        <pc:chgData name="O'Toole-Mills, Thomas W" userId="" providerId="" clId="Web-{ACDDC55D-536A-4775-9D2C-5BD5DD1A6A92}" dt="2024-04-30T10:04:43.752" v="102"/>
        <pc:sldMkLst>
          <pc:docMk/>
          <pc:sldMk cId="307681234" sldId="270"/>
        </pc:sldMkLst>
        <pc:spChg chg="del">
          <ac:chgData name="O'Toole-Mills, Thomas W" userId="" providerId="" clId="Web-{ACDDC55D-536A-4775-9D2C-5BD5DD1A6A92}" dt="2024-04-30T10:04:43.502" v="101"/>
          <ac:spMkLst>
            <pc:docMk/>
            <pc:sldMk cId="307681234" sldId="270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4:43.752" v="102"/>
          <ac:picMkLst>
            <pc:docMk/>
            <pc:sldMk cId="307681234" sldId="270"/>
            <ac:picMk id="8" creationId="{D22B9DDE-5C2F-654F-75C4-BEEA95D0F780}"/>
          </ac:picMkLst>
        </pc:picChg>
      </pc:sldChg>
      <pc:sldChg chg="addSp delSp">
        <pc:chgData name="O'Toole-Mills, Thomas W" userId="" providerId="" clId="Web-{ACDDC55D-536A-4775-9D2C-5BD5DD1A6A92}" dt="2024-04-30T10:04:39.924" v="100"/>
        <pc:sldMkLst>
          <pc:docMk/>
          <pc:sldMk cId="1647390515" sldId="271"/>
        </pc:sldMkLst>
        <pc:spChg chg="del">
          <ac:chgData name="O'Toole-Mills, Thomas W" userId="" providerId="" clId="Web-{ACDDC55D-536A-4775-9D2C-5BD5DD1A6A92}" dt="2024-04-30T10:04:39.580" v="99"/>
          <ac:spMkLst>
            <pc:docMk/>
            <pc:sldMk cId="1647390515" sldId="271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4:39.924" v="100"/>
          <ac:picMkLst>
            <pc:docMk/>
            <pc:sldMk cId="1647390515" sldId="271"/>
            <ac:picMk id="5" creationId="{EC4C45BB-1652-9A2F-2DE7-3575F2776BCD}"/>
          </ac:picMkLst>
        </pc:picChg>
      </pc:sldChg>
      <pc:sldChg chg="addSp delSp modSp">
        <pc:chgData name="O'Toole-Mills, Thomas W" userId="" providerId="" clId="Web-{ACDDC55D-536A-4775-9D2C-5BD5DD1A6A92}" dt="2024-04-30T10:04:30.674" v="96" actId="1076"/>
        <pc:sldMkLst>
          <pc:docMk/>
          <pc:sldMk cId="815680990" sldId="272"/>
        </pc:sldMkLst>
        <pc:spChg chg="del">
          <ac:chgData name="O'Toole-Mills, Thomas W" userId="" providerId="" clId="Web-{ACDDC55D-536A-4775-9D2C-5BD5DD1A6A92}" dt="2024-04-30T10:04:26.861" v="95"/>
          <ac:spMkLst>
            <pc:docMk/>
            <pc:sldMk cId="815680990" sldId="272"/>
            <ac:spMk id="2" creationId="{8E58EFC0-1F0F-3024-A4A1-AA408D3DF722}"/>
          </ac:spMkLst>
        </pc:spChg>
        <pc:picChg chg="add mod">
          <ac:chgData name="O'Toole-Mills, Thomas W" userId="" providerId="" clId="Web-{ACDDC55D-536A-4775-9D2C-5BD5DD1A6A92}" dt="2024-04-30T10:04:30.674" v="96" actId="1076"/>
          <ac:picMkLst>
            <pc:docMk/>
            <pc:sldMk cId="815680990" sldId="272"/>
            <ac:picMk id="7" creationId="{BF0BCF8C-F8FE-7A26-A45D-ECA1F7518267}"/>
          </ac:picMkLst>
        </pc:picChg>
      </pc:sldChg>
      <pc:sldChg chg="addSp delSp">
        <pc:chgData name="O'Toole-Mills, Thomas W" userId="" providerId="" clId="Web-{ACDDC55D-536A-4775-9D2C-5BD5DD1A6A92}" dt="2024-04-30T10:04:49.783" v="104"/>
        <pc:sldMkLst>
          <pc:docMk/>
          <pc:sldMk cId="1496124715" sldId="273"/>
        </pc:sldMkLst>
        <pc:spChg chg="del">
          <ac:chgData name="O'Toole-Mills, Thomas W" userId="" providerId="" clId="Web-{ACDDC55D-536A-4775-9D2C-5BD5DD1A6A92}" dt="2024-04-30T10:04:49.487" v="103"/>
          <ac:spMkLst>
            <pc:docMk/>
            <pc:sldMk cId="1496124715" sldId="273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4:49.783" v="104"/>
          <ac:picMkLst>
            <pc:docMk/>
            <pc:sldMk cId="1496124715" sldId="273"/>
            <ac:picMk id="9" creationId="{7DF66BD0-BCDB-3255-C230-55D17993EDFA}"/>
          </ac:picMkLst>
        </pc:picChg>
      </pc:sldChg>
      <pc:sldChg chg="addSp delSp">
        <pc:chgData name="O'Toole-Mills, Thomas W" userId="" providerId="" clId="Web-{ACDDC55D-536A-4775-9D2C-5BD5DD1A6A92}" dt="2024-04-30T10:04:56.299" v="106"/>
        <pc:sldMkLst>
          <pc:docMk/>
          <pc:sldMk cId="3715827421" sldId="277"/>
        </pc:sldMkLst>
        <pc:spChg chg="del">
          <ac:chgData name="O'Toole-Mills, Thomas W" userId="" providerId="" clId="Web-{ACDDC55D-536A-4775-9D2C-5BD5DD1A6A92}" dt="2024-04-30T10:04:55.987" v="105"/>
          <ac:spMkLst>
            <pc:docMk/>
            <pc:sldMk cId="3715827421" sldId="277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4:56.299" v="106"/>
          <ac:picMkLst>
            <pc:docMk/>
            <pc:sldMk cId="3715827421" sldId="277"/>
            <ac:picMk id="9" creationId="{4FBCD59F-4E3C-9348-363E-C05CA84FEFA0}"/>
          </ac:picMkLst>
        </pc:picChg>
      </pc:sldChg>
      <pc:sldChg chg="addSp delSp">
        <pc:chgData name="O'Toole-Mills, Thomas W" userId="" providerId="" clId="Web-{ACDDC55D-536A-4775-9D2C-5BD5DD1A6A92}" dt="2024-04-30T10:05:02.377" v="108"/>
        <pc:sldMkLst>
          <pc:docMk/>
          <pc:sldMk cId="364096247" sldId="279"/>
        </pc:sldMkLst>
        <pc:spChg chg="del">
          <ac:chgData name="O'Toole-Mills, Thomas W" userId="" providerId="" clId="Web-{ACDDC55D-536A-4775-9D2C-5BD5DD1A6A92}" dt="2024-04-30T10:05:01.987" v="107"/>
          <ac:spMkLst>
            <pc:docMk/>
            <pc:sldMk cId="364096247" sldId="279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5:02.377" v="108"/>
          <ac:picMkLst>
            <pc:docMk/>
            <pc:sldMk cId="364096247" sldId="279"/>
            <ac:picMk id="9" creationId="{D9A50B09-D362-0BC8-6DCF-C03A07A8D5C8}"/>
          </ac:picMkLst>
        </pc:picChg>
      </pc:sldChg>
      <pc:sldChg chg="addSp delSp">
        <pc:chgData name="O'Toole-Mills, Thomas W" userId="" providerId="" clId="Web-{ACDDC55D-536A-4775-9D2C-5BD5DD1A6A92}" dt="2024-04-30T10:05:09.987" v="110"/>
        <pc:sldMkLst>
          <pc:docMk/>
          <pc:sldMk cId="3444548717" sldId="281"/>
        </pc:sldMkLst>
        <pc:spChg chg="del">
          <ac:chgData name="O'Toole-Mills, Thomas W" userId="" providerId="" clId="Web-{ACDDC55D-536A-4775-9D2C-5BD5DD1A6A92}" dt="2024-04-30T10:05:09.987" v="110"/>
          <ac:spMkLst>
            <pc:docMk/>
            <pc:sldMk cId="3444548717" sldId="281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5:07.909" v="109"/>
          <ac:picMkLst>
            <pc:docMk/>
            <pc:sldMk cId="3444548717" sldId="281"/>
            <ac:picMk id="4" creationId="{1210F575-F285-B889-6C6E-5D6F8CF3491C}"/>
          </ac:picMkLst>
        </pc:picChg>
      </pc:sldChg>
      <pc:sldChg chg="addSp delSp">
        <pc:chgData name="O'Toole-Mills, Thomas W" userId="" providerId="" clId="Web-{ACDDC55D-536A-4775-9D2C-5BD5DD1A6A92}" dt="2024-04-30T10:05:16.643" v="112"/>
        <pc:sldMkLst>
          <pc:docMk/>
          <pc:sldMk cId="3501604416" sldId="282"/>
        </pc:sldMkLst>
        <pc:spChg chg="del">
          <ac:chgData name="O'Toole-Mills, Thomas W" userId="" providerId="" clId="Web-{ACDDC55D-536A-4775-9D2C-5BD5DD1A6A92}" dt="2024-04-30T10:05:14.503" v="111"/>
          <ac:spMkLst>
            <pc:docMk/>
            <pc:sldMk cId="3501604416" sldId="282"/>
            <ac:spMk id="2" creationId="{8E58EFC0-1F0F-3024-A4A1-AA408D3DF722}"/>
          </ac:spMkLst>
        </pc:spChg>
        <pc:picChg chg="add">
          <ac:chgData name="O'Toole-Mills, Thomas W" userId="" providerId="" clId="Web-{ACDDC55D-536A-4775-9D2C-5BD5DD1A6A92}" dt="2024-04-30T10:05:16.643" v="112"/>
          <ac:picMkLst>
            <pc:docMk/>
            <pc:sldMk cId="3501604416" sldId="282"/>
            <ac:picMk id="8" creationId="{2ED59609-8F92-D547-8A7E-50FE6BDDD0A3}"/>
          </ac:picMkLst>
        </pc:picChg>
      </pc:sldChg>
      <pc:sldChg chg="addAnim">
        <pc:chgData name="O'Toole-Mills, Thomas W" userId="" providerId="" clId="Web-{ACDDC55D-536A-4775-9D2C-5BD5DD1A6A92}" dt="2024-04-30T10:07:04.910" v="131"/>
        <pc:sldMkLst>
          <pc:docMk/>
          <pc:sldMk cId="2731146083" sldId="285"/>
        </pc:sldMkLst>
      </pc:sldChg>
      <pc:sldChg chg="modSp new">
        <pc:chgData name="O'Toole-Mills, Thomas W" userId="" providerId="" clId="Web-{ACDDC55D-536A-4775-9D2C-5BD5DD1A6A92}" dt="2024-04-30T10:06:21.488" v="130" actId="20577"/>
        <pc:sldMkLst>
          <pc:docMk/>
          <pc:sldMk cId="2912394991" sldId="286"/>
        </pc:sldMkLst>
        <pc:spChg chg="mod">
          <ac:chgData name="O'Toole-Mills, Thomas W" userId="" providerId="" clId="Web-{ACDDC55D-536A-4775-9D2C-5BD5DD1A6A92}" dt="2024-04-30T10:06:21.488" v="130" actId="20577"/>
          <ac:spMkLst>
            <pc:docMk/>
            <pc:sldMk cId="2912394991" sldId="286"/>
            <ac:spMk id="3" creationId="{64710360-D906-1DE7-56C0-73A0D2C375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2F9495-C47E-F74D-989E-66C515E250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2A2327-043B-0C4B-9D3B-03D0073D6B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BA747-B8FF-874B-AED5-DE9F3E5B409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F2A69-9A3F-C84F-889B-609CAFD70C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799EC-65F5-104B-A92F-F8D6845946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71E54-08B8-294F-898B-644954DA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81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6F6A5-7605-DF41-945B-909649E00EC8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11D0F-7CCC-3448-8011-367F0D0A6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513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hyperlink" Target="https://www.essex.ac.uk/" TargetMode="Externa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hyperlink" Target="https://www.essex.ac.uk/" TargetMode="Externa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hyperlink" Target="https://www.essex.ac.uk/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hyperlink" Target="https://www.essex.ac.uk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 Slide - Colour Gradient">
    <p:bg>
      <p:bgPr>
        <a:gradFill>
          <a:gsLst>
            <a:gs pos="0">
              <a:srgbClr val="622567"/>
            </a:gs>
            <a:gs pos="10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UoE_Logo_White" descr="Logo - University of Essex">
            <a:extLst>
              <a:ext uri="{FF2B5EF4-FFF2-40B4-BE49-F238E27FC236}">
                <a16:creationId xmlns:a16="http://schemas.microsoft.com/office/drawing/2014/main" id="{767DC880-C1D7-C443-9C81-8FEEA3D525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sp>
        <p:nvSpPr>
          <p:cNvPr id="4" name="Slide_Description">
            <a:extLst>
              <a:ext uri="{FF2B5EF4-FFF2-40B4-BE49-F238E27FC236}">
                <a16:creationId xmlns:a16="http://schemas.microsoft.com/office/drawing/2014/main" id="{8F256CB9-6740-D84B-B18E-5C9C927018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0" name="Body_Copy">
            <a:extLst>
              <a:ext uri="{FF2B5EF4-FFF2-40B4-BE49-F238E27FC236}">
                <a16:creationId xmlns:a16="http://schemas.microsoft.com/office/drawing/2014/main" id="{01691462-BA0F-4447-9296-C1F7A1091D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44625" y="1358899"/>
            <a:ext cx="9502775" cy="5245101"/>
          </a:xfrm>
        </p:spPr>
        <p:txBody>
          <a:bodyPr>
            <a:noAutofit/>
          </a:bodyPr>
          <a:lstStyle>
            <a:lvl1pPr marL="6350" indent="0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269875" indent="0">
              <a:buNone/>
              <a:defRPr sz="2800"/>
            </a:lvl2pPr>
            <a:lvl3pPr marL="450850" indent="0">
              <a:buNone/>
              <a:defRPr sz="2800"/>
            </a:lvl3pPr>
            <a:lvl4pPr marL="623888" indent="0">
              <a:buNone/>
              <a:defRPr sz="2800"/>
            </a:lvl4pPr>
            <a:lvl5pPr marL="804862" indent="0">
              <a:buNone/>
              <a:defRPr sz="2800"/>
            </a:lvl5pPr>
          </a:lstStyle>
          <a:p>
            <a:pPr lvl="0"/>
            <a:r>
              <a:rPr lang="en-GB" dirty="0"/>
              <a:t>Insert introduction text here</a:t>
            </a:r>
          </a:p>
        </p:txBody>
      </p:sp>
    </p:spTree>
    <p:extLst>
      <p:ext uri="{BB962C8B-B14F-4D97-AF65-F5344CB8AC3E}">
        <p14:creationId xmlns:p14="http://schemas.microsoft.com/office/powerpoint/2010/main" val="35675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Bullet Point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_Description">
            <a:extLst>
              <a:ext uri="{FF2B5EF4-FFF2-40B4-BE49-F238E27FC236}">
                <a16:creationId xmlns:a16="http://schemas.microsoft.com/office/drawing/2014/main" id="{F9D03F33-FD22-6E47-B694-6DEAEFEAEB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B670F0D1-2F62-E649-AA20-9AFFE4CBA3F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46723" y="1185863"/>
            <a:ext cx="6391275" cy="671512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7" name="Body_Copy">
            <a:extLst>
              <a:ext uri="{FF2B5EF4-FFF2-40B4-BE49-F238E27FC236}">
                <a16:creationId xmlns:a16="http://schemas.microsoft.com/office/drawing/2014/main" id="{5AA1BDEE-EAA8-BC4D-8C4B-6DE44B8D158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46723" y="1857375"/>
            <a:ext cx="6391275" cy="4486275"/>
          </a:xfrm>
        </p:spPr>
        <p:txBody>
          <a:bodyPr tIns="0" bIns="0"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80A3C2EC-6F1E-CD41-B822-BF1E1A54EBB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0" y="890588"/>
            <a:ext cx="488315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1" name="Image_Caption 1">
            <a:extLst>
              <a:ext uri="{FF2B5EF4-FFF2-40B4-BE49-F238E27FC236}">
                <a16:creationId xmlns:a16="http://schemas.microsoft.com/office/drawing/2014/main" id="{08207E2B-0FB6-EB48-949C-B0CB83C282C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17712" y="3242935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28BCBA7E-30E8-004F-81FF-588A116455C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0" y="3781425"/>
            <a:ext cx="488315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0" name="Image_Caption 2">
            <a:extLst>
              <a:ext uri="{FF2B5EF4-FFF2-40B4-BE49-F238E27FC236}">
                <a16:creationId xmlns:a16="http://schemas.microsoft.com/office/drawing/2014/main" id="{A760FC96-7C8C-8240-9E56-45FDDFBFA2D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17712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CD456C92-FF85-494F-A1FB-852BC58A5F52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7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_Description">
            <a:extLst>
              <a:ext uri="{FF2B5EF4-FFF2-40B4-BE49-F238E27FC236}">
                <a16:creationId xmlns:a16="http://schemas.microsoft.com/office/drawing/2014/main" id="{9C1CC4BB-CB5D-5A46-B2F6-AD316D0C50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35ED5F3B-04FD-044F-9490-610066E5EC8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723063" y="1185863"/>
            <a:ext cx="5214937" cy="643381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6" name="Body_Copy">
            <a:extLst>
              <a:ext uri="{FF2B5EF4-FFF2-40B4-BE49-F238E27FC236}">
                <a16:creationId xmlns:a16="http://schemas.microsoft.com/office/drawing/2014/main" id="{6D27EECD-6C04-4E43-B1C1-64C69191FCA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723063" y="1829244"/>
            <a:ext cx="5214937" cy="4644581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83ED82E-83A9-AA46-81D7-F11440BFE3F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890588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Image_Caption 1">
            <a:extLst>
              <a:ext uri="{FF2B5EF4-FFF2-40B4-BE49-F238E27FC236}">
                <a16:creationId xmlns:a16="http://schemas.microsoft.com/office/drawing/2014/main" id="{03111C49-B813-1548-ABB2-5C5E0E767AF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01237" y="3258533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5A9EB19-D6CD-9E47-BFF0-7CC8A700341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67200" y="890588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2" name="Image_Caption 2">
            <a:extLst>
              <a:ext uri="{FF2B5EF4-FFF2-40B4-BE49-F238E27FC236}">
                <a16:creationId xmlns:a16="http://schemas.microsoft.com/office/drawing/2014/main" id="{561B1561-3847-C64E-8046-C5226E6A555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568437" y="3258533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B32BEBF5-F536-B34E-A907-5B7BA85162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0" y="3781600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Image_Caption 3">
            <a:extLst>
              <a:ext uri="{FF2B5EF4-FFF2-40B4-BE49-F238E27FC236}">
                <a16:creationId xmlns:a16="http://schemas.microsoft.com/office/drawing/2014/main" id="{E8158083-AD30-1549-B3A8-E8A50ADD159E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01237" y="6149647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436FE9C-5E28-6849-B274-30B93B6B01DB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3067200" y="3781600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Image_Caption 4">
            <a:extLst>
              <a:ext uri="{FF2B5EF4-FFF2-40B4-BE49-F238E27FC236}">
                <a16:creationId xmlns:a16="http://schemas.microsoft.com/office/drawing/2014/main" id="{2252CB2B-8A78-9A46-A381-AF00772BA0D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568437" y="6149647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620E779E-F211-6F4F-9C07-294FF6CECD7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61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Bullet Point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_Description">
            <a:extLst>
              <a:ext uri="{FF2B5EF4-FFF2-40B4-BE49-F238E27FC236}">
                <a16:creationId xmlns:a16="http://schemas.microsoft.com/office/drawing/2014/main" id="{9C1CC4BB-CB5D-5A46-B2F6-AD316D0C50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35ED5F3B-04FD-044F-9490-610066E5EC8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723063" y="1185863"/>
            <a:ext cx="5214937" cy="643381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6" name="Body_Copy">
            <a:extLst>
              <a:ext uri="{FF2B5EF4-FFF2-40B4-BE49-F238E27FC236}">
                <a16:creationId xmlns:a16="http://schemas.microsoft.com/office/drawing/2014/main" id="{6D27EECD-6C04-4E43-B1C1-64C69191FCA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723063" y="1829244"/>
            <a:ext cx="5214937" cy="4644581"/>
          </a:xfrm>
        </p:spPr>
        <p:txBody>
          <a:bodyPr tIns="0" bIns="0"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83ED82E-83A9-AA46-81D7-F11440BFE3F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890588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Image_Caption 1">
            <a:extLst>
              <a:ext uri="{FF2B5EF4-FFF2-40B4-BE49-F238E27FC236}">
                <a16:creationId xmlns:a16="http://schemas.microsoft.com/office/drawing/2014/main" id="{03111C49-B813-1548-ABB2-5C5E0E767AF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01237" y="3258533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5A9EB19-D6CD-9E47-BFF0-7CC8A700341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67200" y="890588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2" name="Image_Caption 2">
            <a:extLst>
              <a:ext uri="{FF2B5EF4-FFF2-40B4-BE49-F238E27FC236}">
                <a16:creationId xmlns:a16="http://schemas.microsoft.com/office/drawing/2014/main" id="{561B1561-3847-C64E-8046-C5226E6A555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568437" y="3258533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B32BEBF5-F536-B34E-A907-5B7BA85162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0" y="3781600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Image_Caption 3">
            <a:extLst>
              <a:ext uri="{FF2B5EF4-FFF2-40B4-BE49-F238E27FC236}">
                <a16:creationId xmlns:a16="http://schemas.microsoft.com/office/drawing/2014/main" id="{E8158083-AD30-1549-B3A8-E8A50ADD159E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01237" y="6149647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436FE9C-5E28-6849-B274-30B93B6B01DB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3067200" y="3781600"/>
            <a:ext cx="29952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Image_Caption 4">
            <a:extLst>
              <a:ext uri="{FF2B5EF4-FFF2-40B4-BE49-F238E27FC236}">
                <a16:creationId xmlns:a16="http://schemas.microsoft.com/office/drawing/2014/main" id="{2252CB2B-8A78-9A46-A381-AF00772BA0D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568437" y="6149647"/>
            <a:ext cx="2493963" cy="324178"/>
          </a:xfrm>
          <a:solidFill>
            <a:schemeClr val="bg1"/>
          </a:solidFill>
        </p:spPr>
        <p:txBody>
          <a:bodyPr lIns="7200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620E779E-F211-6F4F-9C07-294FF6CECD7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97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and Text Box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C183F71E-2449-8E4E-B6D6-24AF1BB5E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7FC0B320-1A2E-5845-9E3E-8464C06146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890587"/>
            <a:ext cx="12192000" cy="5713413"/>
          </a:xfrm>
          <a:noFill/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Image_Caption 1">
            <a:extLst>
              <a:ext uri="{FF2B5EF4-FFF2-40B4-BE49-F238E27FC236}">
                <a16:creationId xmlns:a16="http://schemas.microsoft.com/office/drawing/2014/main" id="{541F36E1-1553-7845-B3E2-0ECD95ED7DD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21164" y="1036800"/>
            <a:ext cx="2876550" cy="324178"/>
          </a:xfrm>
          <a:solidFill>
            <a:schemeClr val="bg1"/>
          </a:solidFill>
        </p:spPr>
        <p:txBody>
          <a:bodyPr tIns="36000" rIns="251999" bIns="72000" anchor="t" anchorCtr="0">
            <a:spAutoFit/>
          </a:bodyPr>
          <a:lstStyle>
            <a:lvl1pPr marL="6350" indent="0" algn="r">
              <a:buFontTx/>
              <a:buNone/>
              <a:defRPr sz="1200"/>
            </a:lvl1pPr>
            <a:lvl2pPr marL="269875" indent="0" algn="r">
              <a:buFontTx/>
              <a:buNone/>
              <a:defRPr sz="1200"/>
            </a:lvl2pPr>
            <a:lvl3pPr marL="450850" indent="0" algn="r">
              <a:buFontTx/>
              <a:buNone/>
              <a:defRPr sz="1200"/>
            </a:lvl3pPr>
            <a:lvl4pPr marL="623888" indent="0" algn="r">
              <a:buFontTx/>
              <a:buNone/>
              <a:defRPr sz="1200"/>
            </a:lvl4pPr>
            <a:lvl5pPr marL="804862" indent="0" algn="r">
              <a:buFontTx/>
              <a:buNone/>
              <a:defRPr sz="1200"/>
            </a:lvl5pPr>
          </a:lstStyle>
          <a:p>
            <a:pPr lvl="0"/>
            <a:r>
              <a:rPr lang="en-GB"/>
              <a:t>Insert image caption here</a:t>
            </a:r>
            <a:endParaRPr lang="en-GB" dirty="0"/>
          </a:p>
        </p:txBody>
      </p:sp>
      <p:sp>
        <p:nvSpPr>
          <p:cNvPr id="7" name="Body_Copy">
            <a:extLst>
              <a:ext uri="{FF2B5EF4-FFF2-40B4-BE49-F238E27FC236}">
                <a16:creationId xmlns:a16="http://schemas.microsoft.com/office/drawing/2014/main" id="{60261591-F0B6-B940-9C73-680D28D2CEA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3998" y="5730249"/>
            <a:ext cx="11684000" cy="613401"/>
          </a:xfrm>
          <a:solidFill>
            <a:schemeClr val="accent3"/>
          </a:solidFill>
          <a:ln w="76200">
            <a:solidFill>
              <a:schemeClr val="bg1"/>
            </a:solidFill>
            <a:miter lim="800000"/>
          </a:ln>
        </p:spPr>
        <p:txBody>
          <a:bodyPr lIns="144000" tIns="144000" rIns="144000" bIns="144000" anchor="b" anchorCtr="0">
            <a:sp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777CC164-3F66-8E44-8F05-FFA3E333C33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757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4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C183F71E-2449-8E4E-B6D6-24AF1BB5E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7FC0B320-1A2E-5845-9E3E-8464C06146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890587"/>
            <a:ext cx="12192000" cy="5713413"/>
          </a:xfrm>
          <a:noFill/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Image_Caption 1">
            <a:extLst>
              <a:ext uri="{FF2B5EF4-FFF2-40B4-BE49-F238E27FC236}">
                <a16:creationId xmlns:a16="http://schemas.microsoft.com/office/drawing/2014/main" id="{B0F2228A-6C92-7348-B3AB-4D805D8894D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321800" y="6149647"/>
            <a:ext cx="2870200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7" name="Feature_Box_1">
            <a:extLst>
              <a:ext uri="{FF2B5EF4-FFF2-40B4-BE49-F238E27FC236}">
                <a16:creationId xmlns:a16="http://schemas.microsoft.com/office/drawing/2014/main" id="{60261591-F0B6-B940-9C73-680D28D2CEA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5544" y="1437416"/>
            <a:ext cx="2534400" cy="613401"/>
          </a:xfrm>
          <a:solidFill>
            <a:schemeClr val="accent3"/>
          </a:solidFill>
          <a:ln w="76200">
            <a:solidFill>
              <a:schemeClr val="bg1"/>
            </a:solidFill>
            <a:miter lim="800000"/>
          </a:ln>
        </p:spPr>
        <p:txBody>
          <a:bodyPr wrap="square" lIns="144000" tIns="144000" rIns="144000" bIns="144000" anchor="t" anchorCtr="0">
            <a:sp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2" name="Feature_Box_2">
            <a:extLst>
              <a:ext uri="{FF2B5EF4-FFF2-40B4-BE49-F238E27FC236}">
                <a16:creationId xmlns:a16="http://schemas.microsoft.com/office/drawing/2014/main" id="{2836903F-A228-694C-B678-379D95CBF64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4896" y="1437416"/>
            <a:ext cx="2534400" cy="613401"/>
          </a:xfrm>
          <a:solidFill>
            <a:schemeClr val="accent3"/>
          </a:solidFill>
          <a:ln w="76200">
            <a:solidFill>
              <a:schemeClr val="bg1"/>
            </a:solidFill>
            <a:miter lim="800000"/>
          </a:ln>
        </p:spPr>
        <p:txBody>
          <a:bodyPr wrap="square" lIns="144000" tIns="144000" rIns="144000" bIns="144000" anchor="t" anchorCtr="0">
            <a:sp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3" name="Feature_Box_3">
            <a:extLst>
              <a:ext uri="{FF2B5EF4-FFF2-40B4-BE49-F238E27FC236}">
                <a16:creationId xmlns:a16="http://schemas.microsoft.com/office/drawing/2014/main" id="{A099B133-6CA1-6343-985F-1A751F73B33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4248" y="1437416"/>
            <a:ext cx="2534400" cy="613401"/>
          </a:xfrm>
          <a:solidFill>
            <a:schemeClr val="accent3"/>
          </a:solidFill>
          <a:ln w="76200">
            <a:solidFill>
              <a:schemeClr val="bg1"/>
            </a:solidFill>
            <a:miter lim="800000"/>
          </a:ln>
        </p:spPr>
        <p:txBody>
          <a:bodyPr wrap="square" lIns="144000" tIns="144000" rIns="144000" bIns="144000" anchor="t" anchorCtr="0">
            <a:sp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4" name="Feature_Box_4">
            <a:extLst>
              <a:ext uri="{FF2B5EF4-FFF2-40B4-BE49-F238E27FC236}">
                <a16:creationId xmlns:a16="http://schemas.microsoft.com/office/drawing/2014/main" id="{AC109010-13F9-D44E-AE30-6C9CDA42B8D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03600" y="1437416"/>
            <a:ext cx="2534400" cy="613401"/>
          </a:xfrm>
          <a:solidFill>
            <a:schemeClr val="accent3"/>
          </a:solidFill>
          <a:ln w="76200">
            <a:solidFill>
              <a:schemeClr val="bg1"/>
            </a:solidFill>
            <a:miter lim="800000"/>
          </a:ln>
        </p:spPr>
        <p:txBody>
          <a:bodyPr wrap="square" lIns="144000" tIns="144000" rIns="144000" bIns="144000" anchor="t" anchorCtr="0">
            <a:sp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777CC164-3F66-8E44-8F05-FFA3E333C33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Text Box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C183F71E-2449-8E4E-B6D6-24AF1BB5E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8F2A6B83-1211-6B47-A8AF-ED38DA7D475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54001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Feature_Box_1">
            <a:extLst>
              <a:ext uri="{FF2B5EF4-FFF2-40B4-BE49-F238E27FC236}">
                <a16:creationId xmlns:a16="http://schemas.microsoft.com/office/drawing/2014/main" id="{60261591-F0B6-B940-9C73-680D28D2CEA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40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A643D9B1-8BBE-0C43-9EEF-CDFE7EAAE5B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172400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Feature_Box_2">
            <a:extLst>
              <a:ext uri="{FF2B5EF4-FFF2-40B4-BE49-F238E27FC236}">
                <a16:creationId xmlns:a16="http://schemas.microsoft.com/office/drawing/2014/main" id="{2AD8F4AA-5FEA-264B-91A7-7535BF4A02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1724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647C5A1D-6939-3847-80D4-9C34331130A2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093200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Feature_Box_3">
            <a:extLst>
              <a:ext uri="{FF2B5EF4-FFF2-40B4-BE49-F238E27FC236}">
                <a16:creationId xmlns:a16="http://schemas.microsoft.com/office/drawing/2014/main" id="{4EE68164-672F-C645-B7CD-568AFD12BD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932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635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777CC164-3F66-8E44-8F05-FFA3E333C33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859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Bullet Point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C183F71E-2449-8E4E-B6D6-24AF1BB5E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8F2A6B83-1211-6B47-A8AF-ED38DA7D475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54001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Feature_Box_1">
            <a:extLst>
              <a:ext uri="{FF2B5EF4-FFF2-40B4-BE49-F238E27FC236}">
                <a16:creationId xmlns:a16="http://schemas.microsoft.com/office/drawing/2014/main" id="{60261591-F0B6-B940-9C73-680D28D2CEA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40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292100" indent="-285750"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A643D9B1-8BBE-0C43-9EEF-CDFE7EAAE5B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172400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Feature_Box_2">
            <a:extLst>
              <a:ext uri="{FF2B5EF4-FFF2-40B4-BE49-F238E27FC236}">
                <a16:creationId xmlns:a16="http://schemas.microsoft.com/office/drawing/2014/main" id="{2AD8F4AA-5FEA-264B-91A7-7535BF4A02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1724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292100" indent="-285750"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647C5A1D-6939-3847-80D4-9C34331130A2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093200" y="890588"/>
            <a:ext cx="3844800" cy="23338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Feature_Box_3">
            <a:extLst>
              <a:ext uri="{FF2B5EF4-FFF2-40B4-BE49-F238E27FC236}">
                <a16:creationId xmlns:a16="http://schemas.microsoft.com/office/drawing/2014/main" id="{4EE68164-672F-C645-B7CD-568AFD12BD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93200" y="3297600"/>
            <a:ext cx="3844800" cy="3046050"/>
          </a:xfrm>
          <a:solidFill>
            <a:schemeClr val="accent3"/>
          </a:solidFill>
          <a:ln w="76200">
            <a:noFill/>
            <a:miter lim="800000"/>
          </a:ln>
        </p:spPr>
        <p:txBody>
          <a:bodyPr wrap="square" lIns="144000" tIns="144000" rIns="144000" bIns="144000" anchor="t" anchorCtr="0">
            <a:noAutofit/>
          </a:bodyPr>
          <a:lstStyle>
            <a:lvl1pPr marL="292100" indent="-285750"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269875" indent="0">
              <a:buFontTx/>
              <a:buNone/>
              <a:defRPr sz="1750"/>
            </a:lvl2pPr>
            <a:lvl3pPr marL="450850" indent="0">
              <a:buFontTx/>
              <a:buNone/>
              <a:defRPr sz="1750"/>
            </a:lvl3pPr>
            <a:lvl4pPr marL="623888" indent="0">
              <a:buFontTx/>
              <a:buNone/>
              <a:defRPr sz="1750"/>
            </a:lvl4pPr>
            <a:lvl5pPr marL="804862" indent="0">
              <a:buFontTx/>
              <a:buNone/>
              <a:defRPr sz="1750"/>
            </a:lvl5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777CC164-3F66-8E44-8F05-FFA3E333C33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52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 / Data Visual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_Description">
            <a:extLst>
              <a:ext uri="{FF2B5EF4-FFF2-40B4-BE49-F238E27FC236}">
                <a16:creationId xmlns:a16="http://schemas.microsoft.com/office/drawing/2014/main" id="{289056FF-DE1F-724A-B702-135EF2E20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AD742024-086A-5F48-9393-FF97C14B9F3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1651" y="1185863"/>
            <a:ext cx="5468937" cy="671512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7" name="Body_Copy">
            <a:extLst>
              <a:ext uri="{FF2B5EF4-FFF2-40B4-BE49-F238E27FC236}">
                <a16:creationId xmlns:a16="http://schemas.microsoft.com/office/drawing/2014/main" id="{A65568DF-0675-7847-A98F-1D87DDC4AD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1650" y="1857375"/>
            <a:ext cx="5468938" cy="4486275"/>
          </a:xfrm>
        </p:spPr>
        <p:txBody>
          <a:bodyPr tIns="0" bIns="0"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1" name="Chart Placeholder">
            <a:extLst>
              <a:ext uri="{FF2B5EF4-FFF2-40B4-BE49-F238E27FC236}">
                <a16:creationId xmlns:a16="http://schemas.microsoft.com/office/drawing/2014/main" id="{270A0C9E-8881-0E4F-B450-BE886F2A6D14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6221413" y="890587"/>
            <a:ext cx="5716587" cy="5453063"/>
          </a:xfrm>
          <a:ln>
            <a:solidFill>
              <a:schemeClr val="tx1"/>
            </a:solidFill>
          </a:ln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3583B521-C4BA-644C-8D1F-FA98442685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28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/ Data Visual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_Description">
            <a:extLst>
              <a:ext uri="{FF2B5EF4-FFF2-40B4-BE49-F238E27FC236}">
                <a16:creationId xmlns:a16="http://schemas.microsoft.com/office/drawing/2014/main" id="{289056FF-DE1F-724A-B702-135EF2E20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1" name="Chart Placeholder">
            <a:extLst>
              <a:ext uri="{FF2B5EF4-FFF2-40B4-BE49-F238E27FC236}">
                <a16:creationId xmlns:a16="http://schemas.microsoft.com/office/drawing/2014/main" id="{270A0C9E-8881-0E4F-B450-BE886F2A6D14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254001" y="890587"/>
            <a:ext cx="11684000" cy="5453063"/>
          </a:xfrm>
          <a:ln>
            <a:solidFill>
              <a:schemeClr val="tx1"/>
            </a:solidFill>
          </a:ln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3583B521-C4BA-644C-8D1F-FA98442685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032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_Description">
            <a:extLst>
              <a:ext uri="{FF2B5EF4-FFF2-40B4-BE49-F238E27FC236}">
                <a16:creationId xmlns:a16="http://schemas.microsoft.com/office/drawing/2014/main" id="{289056FF-DE1F-724A-B702-135EF2E20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3583B521-C4BA-644C-8D1F-FA98442685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7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 Slide - Gre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UoE_Logo_White" descr="Logo - University of Essex">
            <a:extLst>
              <a:ext uri="{FF2B5EF4-FFF2-40B4-BE49-F238E27FC236}">
                <a16:creationId xmlns:a16="http://schemas.microsoft.com/office/drawing/2014/main" id="{767DC880-C1D7-C443-9C81-8FEEA3D525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sp>
        <p:nvSpPr>
          <p:cNvPr id="4" name="Slide_Description">
            <a:extLst>
              <a:ext uri="{FF2B5EF4-FFF2-40B4-BE49-F238E27FC236}">
                <a16:creationId xmlns:a16="http://schemas.microsoft.com/office/drawing/2014/main" id="{8F256CB9-6740-D84B-B18E-5C9C927018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0" name="Body_Copy">
            <a:extLst>
              <a:ext uri="{FF2B5EF4-FFF2-40B4-BE49-F238E27FC236}">
                <a16:creationId xmlns:a16="http://schemas.microsoft.com/office/drawing/2014/main" id="{01691462-BA0F-4447-9296-C1F7A1091D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44625" y="1358899"/>
            <a:ext cx="9502775" cy="5245101"/>
          </a:xfrm>
        </p:spPr>
        <p:txBody>
          <a:bodyPr>
            <a:noAutofit/>
          </a:bodyPr>
          <a:lstStyle>
            <a:lvl1pPr marL="6350" indent="0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269875" indent="0">
              <a:buNone/>
              <a:defRPr sz="2800"/>
            </a:lvl2pPr>
            <a:lvl3pPr marL="450850" indent="0">
              <a:buNone/>
              <a:defRPr sz="2800"/>
            </a:lvl3pPr>
            <a:lvl4pPr marL="623888" indent="0">
              <a:buNone/>
              <a:defRPr sz="2800"/>
            </a:lvl4pPr>
            <a:lvl5pPr marL="804862" indent="0">
              <a:buNone/>
              <a:defRPr sz="2800"/>
            </a:lvl5pPr>
          </a:lstStyle>
          <a:p>
            <a:pPr lvl="0"/>
            <a:r>
              <a:rPr lang="en-GB" dirty="0"/>
              <a:t>Insert introduction text here</a:t>
            </a:r>
          </a:p>
        </p:txBody>
      </p:sp>
    </p:spTree>
    <p:extLst>
      <p:ext uri="{BB962C8B-B14F-4D97-AF65-F5344CB8AC3E}">
        <p14:creationId xmlns:p14="http://schemas.microsoft.com/office/powerpoint/2010/main" val="1584557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_Description">
            <a:extLst>
              <a:ext uri="{FF2B5EF4-FFF2-40B4-BE49-F238E27FC236}">
                <a16:creationId xmlns:a16="http://schemas.microsoft.com/office/drawing/2014/main" id="{A55F4C45-0842-0B45-BF3A-F0DB418A4E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7FC0B320-1A2E-5845-9E3E-8464C06146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890587"/>
            <a:ext cx="12192000" cy="5713413"/>
          </a:xfrm>
          <a:solidFill>
            <a:schemeClr val="bg1"/>
          </a:solidFill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Image_Caption 1">
            <a:extLst>
              <a:ext uri="{FF2B5EF4-FFF2-40B4-BE49-F238E27FC236}">
                <a16:creationId xmlns:a16="http://schemas.microsoft.com/office/drawing/2014/main" id="{77A15BBC-0BFB-9547-B1AA-FD422C4D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26879" y="6145855"/>
            <a:ext cx="2865121" cy="324178"/>
          </a:xfrm>
          <a:solidFill>
            <a:schemeClr val="bg1"/>
          </a:solidFill>
        </p:spPr>
        <p:txBody>
          <a:bodyPr wrap="square" lIns="72000" tIns="36000" rIns="251999" bIns="72000" anchor="b" anchorCtr="0">
            <a:spAutoFit/>
          </a:bodyPr>
          <a:lstStyle>
            <a:lvl1pPr marL="6350" marR="0" indent="0" algn="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itchFamily="2" charset="2"/>
              <a:buNone/>
              <a:tabLst/>
              <a:defRPr sz="1200" b="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2B048D4B-0957-8543-950A-61FA61F907EA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499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_Description">
            <a:extLst>
              <a:ext uri="{FF2B5EF4-FFF2-40B4-BE49-F238E27FC236}">
                <a16:creationId xmlns:a16="http://schemas.microsoft.com/office/drawing/2014/main" id="{A55F4C45-0842-0B45-BF3A-F0DB418A4E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4" name="Video Placeholder 1">
            <a:extLst>
              <a:ext uri="{FF2B5EF4-FFF2-40B4-BE49-F238E27FC236}">
                <a16:creationId xmlns:a16="http://schemas.microsoft.com/office/drawing/2014/main" id="{638D1704-B2CA-5C47-B959-28C1FC6055CF}"/>
              </a:ext>
            </a:extLst>
          </p:cNvPr>
          <p:cNvSpPr>
            <a:spLocks noGrp="1"/>
          </p:cNvSpPr>
          <p:nvPr>
            <p:ph type="media" sz="quarter" idx="29"/>
          </p:nvPr>
        </p:nvSpPr>
        <p:spPr>
          <a:xfrm>
            <a:off x="0" y="890588"/>
            <a:ext cx="12192000" cy="5713412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Video_Caption 1">
            <a:extLst>
              <a:ext uri="{FF2B5EF4-FFF2-40B4-BE49-F238E27FC236}">
                <a16:creationId xmlns:a16="http://schemas.microsoft.com/office/drawing/2014/main" id="{77A15BBC-0BFB-9547-B1AA-FD422C4D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26879" y="6145855"/>
            <a:ext cx="2865121" cy="324178"/>
          </a:xfrm>
          <a:solidFill>
            <a:schemeClr val="bg1"/>
          </a:solidFill>
        </p:spPr>
        <p:txBody>
          <a:bodyPr wrap="square" lIns="72000" tIns="36000" rIns="251999" bIns="72000" anchor="b" anchorCtr="0">
            <a:spAutoFit/>
          </a:bodyPr>
          <a:lstStyle>
            <a:lvl1pPr marL="6350" marR="0" indent="0" algn="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itchFamily="2" charset="2"/>
              <a:buNone/>
              <a:tabLst/>
              <a:defRPr sz="1200" b="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2B048D4B-0957-8543-950A-61FA61F907EA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591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mparis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597CB458-ECAA-F543-B762-CE0492775E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8" name="Title">
            <a:extLst>
              <a:ext uri="{FF2B5EF4-FFF2-40B4-BE49-F238E27FC236}">
                <a16:creationId xmlns:a16="http://schemas.microsoft.com/office/drawing/2014/main" id="{040512F9-FB20-344E-BC56-8DDE6C1772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01648" y="1306094"/>
            <a:ext cx="11436350" cy="736600"/>
          </a:xfrm>
        </p:spPr>
        <p:txBody>
          <a:bodyPr tIns="0" bIns="0">
            <a:noAutofit/>
          </a:bodyPr>
          <a:lstStyle>
            <a:lvl1pPr marL="6350" indent="0"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0" name="Subtitle">
            <a:extLst>
              <a:ext uri="{FF2B5EF4-FFF2-40B4-BE49-F238E27FC236}">
                <a16:creationId xmlns:a16="http://schemas.microsoft.com/office/drawing/2014/main" id="{3A0A8366-F419-7E4A-8F7C-C6F8447A895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01648" y="2042694"/>
            <a:ext cx="11436350" cy="403225"/>
          </a:xfrm>
        </p:spPr>
        <p:txBody>
          <a:bodyPr tIns="0" bIns="0">
            <a:noAutofit/>
          </a:bodyPr>
          <a:lstStyle>
            <a:lvl1pPr marL="6350" indent="0">
              <a:buNone/>
              <a:defRPr>
                <a:latin typeface="+mj-lt"/>
              </a:defRPr>
            </a:lvl1pPr>
          </a:lstStyle>
          <a:p>
            <a:r>
              <a:rPr lang="en-GB" dirty="0"/>
              <a:t>Your subtitle here</a:t>
            </a:r>
            <a:endParaRPr lang="en-US" dirty="0"/>
          </a:p>
        </p:txBody>
      </p:sp>
      <p:sp>
        <p:nvSpPr>
          <p:cNvPr id="19" name="Picture Placeholder 1">
            <a:extLst>
              <a:ext uri="{FF2B5EF4-FFF2-40B4-BE49-F238E27FC236}">
                <a16:creationId xmlns:a16="http://schemas.microsoft.com/office/drawing/2014/main" id="{4F48015D-A6A6-BD4D-AB39-19CCFCB8B88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2814220"/>
            <a:ext cx="6062400" cy="3789779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3" name="Image_Caption 1">
            <a:extLst>
              <a:ext uri="{FF2B5EF4-FFF2-40B4-BE49-F238E27FC236}">
                <a16:creationId xmlns:a16="http://schemas.microsoft.com/office/drawing/2014/main" id="{928181AC-A9B4-0F4A-B806-85756E8DF34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196961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CABAA707-1D0F-904D-A6EF-485EE257C12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29602" y="2814220"/>
            <a:ext cx="6062400" cy="3789779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7" name="Image_Caption 2">
            <a:extLst>
              <a:ext uri="{FF2B5EF4-FFF2-40B4-BE49-F238E27FC236}">
                <a16:creationId xmlns:a16="http://schemas.microsoft.com/office/drawing/2014/main" id="{AEE3084D-262B-D444-BB09-122F86A0D54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326563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C9180CA7-D6AD-3B4F-9CC8-C9E5358B72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4195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with Descri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BA1041B3-EEDD-B747-8B78-82F6A16D7E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5" name="Body_Copy">
            <a:extLst>
              <a:ext uri="{FF2B5EF4-FFF2-40B4-BE49-F238E27FC236}">
                <a16:creationId xmlns:a16="http://schemas.microsoft.com/office/drawing/2014/main" id="{15E97B45-0FBC-0444-A384-1396982CD50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31563" y="890588"/>
            <a:ext cx="5808662" cy="3787775"/>
          </a:xfrm>
        </p:spPr>
        <p:txBody>
          <a:bodyPr lIns="144000" tIns="144000" rIns="144000" bIns="144000">
            <a:noAutofit/>
          </a:bodyPr>
          <a:lstStyle>
            <a:lvl1pPr marL="6350" indent="0">
              <a:buFontTx/>
              <a:buNone/>
              <a:defRPr sz="1800"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83ED82E-83A9-AA46-81D7-F11440BFE3F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890588"/>
            <a:ext cx="6062400" cy="5713412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Image_Caption 1">
            <a:extLst>
              <a:ext uri="{FF2B5EF4-FFF2-40B4-BE49-F238E27FC236}">
                <a16:creationId xmlns:a16="http://schemas.microsoft.com/office/drawing/2014/main" id="{AF323BD3-548A-354D-ADA9-DA0462ADCE6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196961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7A681C19-525C-EB46-8C22-C426D373D10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29600" y="4746400"/>
            <a:ext cx="6062400" cy="18576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Image_Caption 2">
            <a:extLst>
              <a:ext uri="{FF2B5EF4-FFF2-40B4-BE49-F238E27FC236}">
                <a16:creationId xmlns:a16="http://schemas.microsoft.com/office/drawing/2014/main" id="{41C24D1E-9E96-1844-B2A6-13CA1411EAF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326563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620E779E-F211-6F4F-9C07-294FF6CECD7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338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_Description">
            <a:extLst>
              <a:ext uri="{FF2B5EF4-FFF2-40B4-BE49-F238E27FC236}">
                <a16:creationId xmlns:a16="http://schemas.microsoft.com/office/drawing/2014/main" id="{701839F2-0501-2042-AA1A-339190F1FA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B0246F9D-BBB4-F845-903B-9BCB6A3799F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890587"/>
            <a:ext cx="60624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Image_Caption 1">
            <a:extLst>
              <a:ext uri="{FF2B5EF4-FFF2-40B4-BE49-F238E27FC236}">
                <a16:creationId xmlns:a16="http://schemas.microsoft.com/office/drawing/2014/main" id="{CB251433-45EA-0548-85FC-44C898DE784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196961" y="3243184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CEBC5486-0CC4-8447-8762-C88A95428B2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29602" y="890587"/>
            <a:ext cx="60624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3" name="Image_Caption 2">
            <a:extLst>
              <a:ext uri="{FF2B5EF4-FFF2-40B4-BE49-F238E27FC236}">
                <a16:creationId xmlns:a16="http://schemas.microsoft.com/office/drawing/2014/main" id="{E6A7B5DF-8207-3443-B760-8C2272B9CE0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327600" y="3243184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F4F3CBD4-C3C4-CD4F-9BA5-B115DCEF02B6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-1038" y="3781600"/>
            <a:ext cx="60624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Image_Caption 3">
            <a:extLst>
              <a:ext uri="{FF2B5EF4-FFF2-40B4-BE49-F238E27FC236}">
                <a16:creationId xmlns:a16="http://schemas.microsoft.com/office/drawing/2014/main" id="{8C0B1AC2-5C59-004A-BBD3-ED977709A5C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196961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AAE1E5D5-CDA1-504E-888B-B884A6EA6725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6128564" y="3781600"/>
            <a:ext cx="6062400" cy="28224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7" name="Image_Caption 4">
            <a:extLst>
              <a:ext uri="{FF2B5EF4-FFF2-40B4-BE49-F238E27FC236}">
                <a16:creationId xmlns:a16="http://schemas.microsoft.com/office/drawing/2014/main" id="{3000F666-1F5D-C740-81BD-EA9E4B2DF79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27600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D69AE64D-4D5D-1D44-9A53-63F44E948D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89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_Description">
            <a:extLst>
              <a:ext uri="{FF2B5EF4-FFF2-40B4-BE49-F238E27FC236}">
                <a16:creationId xmlns:a16="http://schemas.microsoft.com/office/drawing/2014/main" id="{4F9D373C-5C73-8E4B-8382-B53ED6AA70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5" name="Picture Placeholder 1">
            <a:extLst>
              <a:ext uri="{FF2B5EF4-FFF2-40B4-BE49-F238E27FC236}">
                <a16:creationId xmlns:a16="http://schemas.microsoft.com/office/drawing/2014/main" id="{E39BCACC-73E2-1B41-BE3D-FFB203F3C90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890587"/>
            <a:ext cx="4017600" cy="5713200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Image_Caption 1">
            <a:extLst>
              <a:ext uri="{FF2B5EF4-FFF2-40B4-BE49-F238E27FC236}">
                <a16:creationId xmlns:a16="http://schemas.microsoft.com/office/drawing/2014/main" id="{E9FF570A-BE24-9141-87FD-541A6610CCB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2162" y="613419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E0407-46FE-134C-A5EB-A1421349DA0B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4087018" y="890588"/>
            <a:ext cx="4017963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Image_Caption 2">
            <a:extLst>
              <a:ext uri="{FF2B5EF4-FFF2-40B4-BE49-F238E27FC236}">
                <a16:creationId xmlns:a16="http://schemas.microsoft.com/office/drawing/2014/main" id="{A15A6A7C-316C-1041-96A6-582EEFA94A8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241762" y="3243184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889F4D8E-583F-424A-AB00-EFE4131C9C2D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4087018" y="3781425"/>
            <a:ext cx="4017963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7" name="Image_Caption 3">
            <a:extLst>
              <a:ext uri="{FF2B5EF4-FFF2-40B4-BE49-F238E27FC236}">
                <a16:creationId xmlns:a16="http://schemas.microsoft.com/office/drawing/2014/main" id="{5873F71E-F244-B045-925D-7A21F05C7006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241762" y="613419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4C5C7401-B602-E348-9FA1-326B0C408A8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8171656" y="890588"/>
            <a:ext cx="4017962" cy="2822575"/>
          </a:xfrm>
          <a:solidFill>
            <a:schemeClr val="bg1"/>
          </a:solidFill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1" name="Image_Caption 4">
            <a:extLst>
              <a:ext uri="{FF2B5EF4-FFF2-40B4-BE49-F238E27FC236}">
                <a16:creationId xmlns:a16="http://schemas.microsoft.com/office/drawing/2014/main" id="{5AB450AD-F789-564D-8046-E2973620FD9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326563" y="3243184"/>
            <a:ext cx="2862262" cy="324178"/>
          </a:xfrm>
          <a:solidFill>
            <a:schemeClr val="bg1"/>
          </a:solidFill>
        </p:spPr>
        <p:txBody>
          <a:bodyPr lIns="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98B438B0-923A-D344-BB96-1E1293FEE953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8171656" y="3781425"/>
            <a:ext cx="4017962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3" name="Image_Caption 5">
            <a:extLst>
              <a:ext uri="{FF2B5EF4-FFF2-40B4-BE49-F238E27FC236}">
                <a16:creationId xmlns:a16="http://schemas.microsoft.com/office/drawing/2014/main" id="{D3549A48-91FA-794D-A48D-ACF79A20F7D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326563" y="6163353"/>
            <a:ext cx="2865437" cy="324178"/>
          </a:xfrm>
          <a:solidFill>
            <a:schemeClr val="bg1"/>
          </a:solidFill>
        </p:spPr>
        <p:txBody>
          <a:bodyPr wrap="square" lIns="0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1DFD619F-E9C0-804F-8D75-3339F1C38F53}"/>
              </a:ext>
            </a:extLst>
          </p:cNvPr>
          <p:cNvSpPr>
            <a:spLocks noGrp="1"/>
          </p:cNvSpPr>
          <p:nvPr>
            <p:ph type="sldNum" sz="quarter" idx="46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354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_Description">
            <a:extLst>
              <a:ext uri="{FF2B5EF4-FFF2-40B4-BE49-F238E27FC236}">
                <a16:creationId xmlns:a16="http://schemas.microsoft.com/office/drawing/2014/main" id="{2FD2AB6B-38F4-0849-BB0F-26EBCB570B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CE8E0407-46FE-134C-A5EB-A1421349DA0B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0" y="890588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Image_Caption 1">
            <a:extLst>
              <a:ext uri="{FF2B5EF4-FFF2-40B4-BE49-F238E27FC236}">
                <a16:creationId xmlns:a16="http://schemas.microsoft.com/office/drawing/2014/main" id="{A15A6A7C-316C-1041-96A6-582EEFA94A8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01650" y="3243184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8E5628C3-E97E-0E42-8B96-49A48CA44E40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3067200" y="890588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Image_Caption 2">
            <a:extLst>
              <a:ext uri="{FF2B5EF4-FFF2-40B4-BE49-F238E27FC236}">
                <a16:creationId xmlns:a16="http://schemas.microsoft.com/office/drawing/2014/main" id="{650A4448-9254-4147-A204-9F1E2D24744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68850" y="3243184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2C8A29F9-D47B-3845-867C-03229EC596F5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134400" y="890588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Image_Caption 3">
            <a:extLst>
              <a:ext uri="{FF2B5EF4-FFF2-40B4-BE49-F238E27FC236}">
                <a16:creationId xmlns:a16="http://schemas.microsoft.com/office/drawing/2014/main" id="{2831C12D-5883-954D-976E-7988ED86C58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636050" y="3243184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E0CE9459-AA13-694B-B56E-396874D19FA7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9196800" y="890587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Image_Caption 4">
            <a:extLst>
              <a:ext uri="{FF2B5EF4-FFF2-40B4-BE49-F238E27FC236}">
                <a16:creationId xmlns:a16="http://schemas.microsoft.com/office/drawing/2014/main" id="{E8CF8A0E-5D06-EB46-BEE5-DE0912DA990B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698450" y="3243183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576BE624-AB30-D146-A519-002083E8BEA9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0" y="3781425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6" name="Image_Caption 5">
            <a:extLst>
              <a:ext uri="{FF2B5EF4-FFF2-40B4-BE49-F238E27FC236}">
                <a16:creationId xmlns:a16="http://schemas.microsoft.com/office/drawing/2014/main" id="{A48FE71E-44E3-CC41-979D-D74890C4AB2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01650" y="6134021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B30F3EEA-EE8E-E540-A490-292CACC8829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3067200" y="3781425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Image_Caption 6">
            <a:extLst>
              <a:ext uri="{FF2B5EF4-FFF2-40B4-BE49-F238E27FC236}">
                <a16:creationId xmlns:a16="http://schemas.microsoft.com/office/drawing/2014/main" id="{EC59CCA3-D9C7-7346-A272-F2028074C58F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3568850" y="6134021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84C7FCD2-B82E-FC4C-8160-F2D38232EF3D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6134400" y="3781425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Image_Caption 7">
            <a:extLst>
              <a:ext uri="{FF2B5EF4-FFF2-40B4-BE49-F238E27FC236}">
                <a16:creationId xmlns:a16="http://schemas.microsoft.com/office/drawing/2014/main" id="{7285050C-E073-0046-B167-BC52645539F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636050" y="6134021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1EF650E8-1577-0745-AFB0-DB5615DE9193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9196800" y="3781424"/>
            <a:ext cx="299520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Image_Caption 8">
            <a:extLst>
              <a:ext uri="{FF2B5EF4-FFF2-40B4-BE49-F238E27FC236}">
                <a16:creationId xmlns:a16="http://schemas.microsoft.com/office/drawing/2014/main" id="{A4D2CE44-C98F-8F42-B770-4658491F5163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98450" y="6134020"/>
            <a:ext cx="2493550" cy="324178"/>
          </a:xfrm>
          <a:solidFill>
            <a:schemeClr val="bg1"/>
          </a:solidFill>
        </p:spPr>
        <p:txBody>
          <a:bodyPr wrap="square" tIns="36000" rIns="251999" bIns="72000" anchor="b" anchorCtr="0">
            <a:spAutoFit/>
          </a:bodyPr>
          <a:lstStyle>
            <a:lvl1pPr marL="6350" indent="0" algn="r">
              <a:buFontTx/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6BBEE3C4-4A6B-EF47-BF0F-7EB67A8CDA28}"/>
              </a:ext>
            </a:extLst>
          </p:cNvPr>
          <p:cNvSpPr>
            <a:spLocks noGrp="1"/>
          </p:cNvSpPr>
          <p:nvPr>
            <p:ph type="sldNum" sz="quarter" idx="62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909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Any Questions? - Colour Gradient">
    <p:bg>
      <p:bgPr>
        <a:gradFill>
          <a:gsLst>
            <a:gs pos="0">
              <a:srgbClr val="622567"/>
            </a:gs>
            <a:gs pos="10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UoE_Logo_White" descr="Logo - University of Essex">
            <a:extLst>
              <a:ext uri="{FF2B5EF4-FFF2-40B4-BE49-F238E27FC236}">
                <a16:creationId xmlns:a16="http://schemas.microsoft.com/office/drawing/2014/main" id="{FD99D010-7A0D-7543-8D60-07F8F3F6E5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pic>
        <p:nvPicPr>
          <p:cNvPr id="17" name="Open_Box_Graphic">
            <a:extLst>
              <a:ext uri="{FF2B5EF4-FFF2-40B4-BE49-F238E27FC236}">
                <a16:creationId xmlns:a16="http://schemas.microsoft.com/office/drawing/2014/main" id="{A4B12013-57BD-7944-A05D-AE8CA8C68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7" y="2021832"/>
            <a:ext cx="2844140" cy="2848618"/>
          </a:xfrm>
          <a:prstGeom prst="rect">
            <a:avLst/>
          </a:prstGeom>
        </p:spPr>
      </p:pic>
      <p:sp>
        <p:nvSpPr>
          <p:cNvPr id="5" name="Any_Questions">
            <a:extLst>
              <a:ext uri="{FF2B5EF4-FFF2-40B4-BE49-F238E27FC236}">
                <a16:creationId xmlns:a16="http://schemas.microsoft.com/office/drawing/2014/main" id="{C21F34E2-D1B9-0D48-9773-640202B2DF07}"/>
              </a:ext>
            </a:extLst>
          </p:cNvPr>
          <p:cNvSpPr txBox="1"/>
          <p:nvPr userDrawn="1"/>
        </p:nvSpPr>
        <p:spPr>
          <a:xfrm>
            <a:off x="1452245" y="2362155"/>
            <a:ext cx="4312920" cy="20117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GB" sz="5000" dirty="0">
                <a:solidFill>
                  <a:schemeClr val="bg1"/>
                </a:solidFill>
                <a:latin typeface="+mj-lt"/>
              </a:rPr>
              <a:t>Any</a:t>
            </a:r>
            <a:br>
              <a:rPr lang="en-GB" sz="5000" dirty="0">
                <a:solidFill>
                  <a:schemeClr val="bg1"/>
                </a:solidFill>
                <a:latin typeface="+mj-lt"/>
              </a:rPr>
            </a:br>
            <a:r>
              <a:rPr lang="en-GB" sz="5000" dirty="0">
                <a:solidFill>
                  <a:schemeClr val="bg1"/>
                </a:solidFill>
                <a:latin typeface="+mj-lt"/>
              </a:rPr>
              <a:t>questions?</a:t>
            </a:r>
            <a:endParaRPr lang="en-US" sz="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act_Details">
            <a:extLst>
              <a:ext uri="{FF2B5EF4-FFF2-40B4-BE49-F238E27FC236}">
                <a16:creationId xmlns:a16="http://schemas.microsoft.com/office/drawing/2014/main" id="{B5C83AB5-0913-BB48-8A65-2A0AB08D3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5200" y="2555775"/>
            <a:ext cx="4622800" cy="439095"/>
          </a:xfrm>
        </p:spPr>
        <p:txBody>
          <a:bodyPr bIns="0" anchor="t" anchorCtr="0">
            <a:sp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your contact details here</a:t>
            </a:r>
            <a:endParaRPr lang="en-US" dirty="0"/>
          </a:p>
        </p:txBody>
      </p:sp>
      <p:sp>
        <p:nvSpPr>
          <p:cNvPr id="4" name="URL">
            <a:hlinkClick r:id="rId4"/>
            <a:extLst>
              <a:ext uri="{FF2B5EF4-FFF2-40B4-BE49-F238E27FC236}">
                <a16:creationId xmlns:a16="http://schemas.microsoft.com/office/drawing/2014/main" id="{61BC8FB8-98F4-3641-B2A9-80E99CCE5F17}"/>
              </a:ext>
            </a:extLst>
          </p:cNvPr>
          <p:cNvSpPr txBox="1"/>
          <p:nvPr userDrawn="1"/>
        </p:nvSpPr>
        <p:spPr>
          <a:xfrm>
            <a:off x="1452245" y="5750104"/>
            <a:ext cx="4739640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GB" sz="5000" u="sng" dirty="0">
                <a:solidFill>
                  <a:schemeClr val="bg1"/>
                </a:solidFill>
                <a:latin typeface="+mj-lt"/>
              </a:rPr>
              <a:t>essex.ac.uk</a:t>
            </a:r>
            <a:endParaRPr lang="en-US" sz="5000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80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Any Questions? - Gre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UoE_Logo_White" descr="Logo - University of Essex">
            <a:extLst>
              <a:ext uri="{FF2B5EF4-FFF2-40B4-BE49-F238E27FC236}">
                <a16:creationId xmlns:a16="http://schemas.microsoft.com/office/drawing/2014/main" id="{FD99D010-7A0D-7543-8D60-07F8F3F6E5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pic>
        <p:nvPicPr>
          <p:cNvPr id="17" name="Open_Box_Graphic">
            <a:extLst>
              <a:ext uri="{FF2B5EF4-FFF2-40B4-BE49-F238E27FC236}">
                <a16:creationId xmlns:a16="http://schemas.microsoft.com/office/drawing/2014/main" id="{A4B12013-57BD-7944-A05D-AE8CA8C68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7" y="2021832"/>
            <a:ext cx="2844140" cy="2848618"/>
          </a:xfrm>
          <a:prstGeom prst="rect">
            <a:avLst/>
          </a:prstGeom>
        </p:spPr>
      </p:pic>
      <p:sp>
        <p:nvSpPr>
          <p:cNvPr id="5" name="Any_Questions">
            <a:extLst>
              <a:ext uri="{FF2B5EF4-FFF2-40B4-BE49-F238E27FC236}">
                <a16:creationId xmlns:a16="http://schemas.microsoft.com/office/drawing/2014/main" id="{C21F34E2-D1B9-0D48-9773-640202B2DF07}"/>
              </a:ext>
            </a:extLst>
          </p:cNvPr>
          <p:cNvSpPr txBox="1"/>
          <p:nvPr userDrawn="1"/>
        </p:nvSpPr>
        <p:spPr>
          <a:xfrm>
            <a:off x="1452245" y="2362155"/>
            <a:ext cx="4312920" cy="20117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GB" sz="5000" dirty="0">
                <a:solidFill>
                  <a:schemeClr val="bg1"/>
                </a:solidFill>
                <a:latin typeface="+mj-lt"/>
              </a:rPr>
              <a:t>Any</a:t>
            </a:r>
            <a:br>
              <a:rPr lang="en-GB" sz="5000">
                <a:solidFill>
                  <a:schemeClr val="bg1"/>
                </a:solidFill>
                <a:latin typeface="+mj-lt"/>
              </a:rPr>
            </a:br>
            <a:r>
              <a:rPr lang="en-GB" sz="5000">
                <a:solidFill>
                  <a:schemeClr val="bg1"/>
                </a:solidFill>
                <a:latin typeface="+mj-lt"/>
              </a:rPr>
              <a:t>questions</a:t>
            </a:r>
            <a:r>
              <a:rPr lang="en-GB" sz="5000" dirty="0">
                <a:solidFill>
                  <a:schemeClr val="bg1"/>
                </a:solidFill>
                <a:latin typeface="+mj-lt"/>
              </a:rPr>
              <a:t>?</a:t>
            </a:r>
            <a:endParaRPr lang="en-US" sz="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act_Details">
            <a:extLst>
              <a:ext uri="{FF2B5EF4-FFF2-40B4-BE49-F238E27FC236}">
                <a16:creationId xmlns:a16="http://schemas.microsoft.com/office/drawing/2014/main" id="{B5C83AB5-0913-BB48-8A65-2A0AB08D3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5200" y="2555775"/>
            <a:ext cx="4622800" cy="439095"/>
          </a:xfrm>
        </p:spPr>
        <p:txBody>
          <a:bodyPr bIns="0" anchor="t" anchorCtr="0">
            <a:sp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your contact details here</a:t>
            </a:r>
            <a:endParaRPr lang="en-US" dirty="0"/>
          </a:p>
        </p:txBody>
      </p:sp>
      <p:sp>
        <p:nvSpPr>
          <p:cNvPr id="4" name="URL">
            <a:hlinkClick r:id="rId4"/>
            <a:extLst>
              <a:ext uri="{FF2B5EF4-FFF2-40B4-BE49-F238E27FC236}">
                <a16:creationId xmlns:a16="http://schemas.microsoft.com/office/drawing/2014/main" id="{61BC8FB8-98F4-3641-B2A9-80E99CCE5F17}"/>
              </a:ext>
            </a:extLst>
          </p:cNvPr>
          <p:cNvSpPr txBox="1"/>
          <p:nvPr userDrawn="1"/>
        </p:nvSpPr>
        <p:spPr>
          <a:xfrm>
            <a:off x="1452245" y="5750104"/>
            <a:ext cx="4739640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GB" sz="5000" u="sng" dirty="0">
                <a:solidFill>
                  <a:schemeClr val="bg1"/>
                </a:solidFill>
                <a:latin typeface="+mj-lt"/>
              </a:rPr>
              <a:t>essex.ac.uk</a:t>
            </a:r>
            <a:endParaRPr lang="en-US" sz="5000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1015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Thank you - Colour Gradient">
    <p:bg>
      <p:bgPr>
        <a:gradFill>
          <a:gsLst>
            <a:gs pos="0">
              <a:srgbClr val="622567"/>
            </a:gs>
            <a:gs pos="10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UoE_Logo_White" descr="Logo - University of Essex">
            <a:extLst>
              <a:ext uri="{FF2B5EF4-FFF2-40B4-BE49-F238E27FC236}">
                <a16:creationId xmlns:a16="http://schemas.microsoft.com/office/drawing/2014/main" id="{FD99D010-7A0D-7543-8D60-07F8F3F6E5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pic>
        <p:nvPicPr>
          <p:cNvPr id="17" name="Open_Box_Graphic">
            <a:extLst>
              <a:ext uri="{FF2B5EF4-FFF2-40B4-BE49-F238E27FC236}">
                <a16:creationId xmlns:a16="http://schemas.microsoft.com/office/drawing/2014/main" id="{A4B12013-57BD-7944-A05D-AE8CA8C68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7" y="2021832"/>
            <a:ext cx="2844140" cy="2848618"/>
          </a:xfrm>
          <a:prstGeom prst="rect">
            <a:avLst/>
          </a:prstGeom>
        </p:spPr>
      </p:pic>
      <p:sp>
        <p:nvSpPr>
          <p:cNvPr id="5" name="Any_Questions">
            <a:extLst>
              <a:ext uri="{FF2B5EF4-FFF2-40B4-BE49-F238E27FC236}">
                <a16:creationId xmlns:a16="http://schemas.microsoft.com/office/drawing/2014/main" id="{C21F34E2-D1B9-0D48-9773-640202B2DF07}"/>
              </a:ext>
            </a:extLst>
          </p:cNvPr>
          <p:cNvSpPr txBox="1"/>
          <p:nvPr userDrawn="1"/>
        </p:nvSpPr>
        <p:spPr>
          <a:xfrm>
            <a:off x="1452244" y="2362155"/>
            <a:ext cx="5862955" cy="20117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GB" sz="6000" dirty="0">
                <a:solidFill>
                  <a:schemeClr val="bg1"/>
                </a:solidFill>
                <a:latin typeface="+mj-lt"/>
              </a:rPr>
              <a:t>Thank you</a:t>
            </a:r>
            <a:endParaRPr lang="en-US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act_Details">
            <a:extLst>
              <a:ext uri="{FF2B5EF4-FFF2-40B4-BE49-F238E27FC236}">
                <a16:creationId xmlns:a16="http://schemas.microsoft.com/office/drawing/2014/main" id="{B5C83AB5-0913-BB48-8A65-2A0AB08D3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5200" y="2555775"/>
            <a:ext cx="4622800" cy="439095"/>
          </a:xfrm>
        </p:spPr>
        <p:txBody>
          <a:bodyPr bIns="0" anchor="t" anchorCtr="0">
            <a:sp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your contact details here</a:t>
            </a:r>
            <a:endParaRPr lang="en-US" dirty="0"/>
          </a:p>
        </p:txBody>
      </p:sp>
      <p:sp>
        <p:nvSpPr>
          <p:cNvPr id="4" name="URL">
            <a:hlinkClick r:id="rId4"/>
            <a:extLst>
              <a:ext uri="{FF2B5EF4-FFF2-40B4-BE49-F238E27FC236}">
                <a16:creationId xmlns:a16="http://schemas.microsoft.com/office/drawing/2014/main" id="{61BC8FB8-98F4-3641-B2A9-80E99CCE5F17}"/>
              </a:ext>
            </a:extLst>
          </p:cNvPr>
          <p:cNvSpPr txBox="1"/>
          <p:nvPr userDrawn="1"/>
        </p:nvSpPr>
        <p:spPr>
          <a:xfrm>
            <a:off x="1452245" y="5750104"/>
            <a:ext cx="4739640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GB" sz="5000" u="sng" dirty="0">
                <a:solidFill>
                  <a:schemeClr val="bg1"/>
                </a:solidFill>
                <a:latin typeface="+mj-lt"/>
              </a:rPr>
              <a:t>essex.ac.uk</a:t>
            </a:r>
            <a:endParaRPr lang="en-US" sz="5000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381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_description">
            <a:extLst>
              <a:ext uri="{FF2B5EF4-FFF2-40B4-BE49-F238E27FC236}">
                <a16:creationId xmlns:a16="http://schemas.microsoft.com/office/drawing/2014/main" id="{441A23D1-7922-3E47-881A-2CF442EAC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grpSp>
        <p:nvGrpSpPr>
          <p:cNvPr id="8" name="Open_Box_Graphic">
            <a:extLst>
              <a:ext uri="{FF2B5EF4-FFF2-40B4-BE49-F238E27FC236}">
                <a16:creationId xmlns:a16="http://schemas.microsoft.com/office/drawing/2014/main" id="{B0C6E108-B94A-3140-B5FA-245926CA7457}"/>
              </a:ext>
            </a:extLst>
          </p:cNvPr>
          <p:cNvGrpSpPr/>
          <p:nvPr userDrawn="1"/>
        </p:nvGrpSpPr>
        <p:grpSpPr>
          <a:xfrm>
            <a:off x="959726" y="1148165"/>
            <a:ext cx="2991791" cy="2739162"/>
            <a:chOff x="959726" y="1148165"/>
            <a:chExt cx="2991791" cy="273916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2E59B2-17C1-BC4C-A1CA-DF5B7C037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59726" y="1148165"/>
              <a:ext cx="2739162" cy="2739162"/>
            </a:xfrm>
            <a:prstGeom prst="rect">
              <a:avLst/>
            </a:prstGeom>
            <a:noFill/>
            <a:ln w="114300">
              <a:gradFill>
                <a:gsLst>
                  <a:gs pos="0">
                    <a:srgbClr val="622567"/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079D91-C0B3-BE45-BB7B-DB7531339F1E}"/>
                </a:ext>
              </a:extLst>
            </p:cNvPr>
            <p:cNvSpPr/>
            <p:nvPr userDrawn="1"/>
          </p:nvSpPr>
          <p:spPr>
            <a:xfrm>
              <a:off x="3451863" y="1576137"/>
              <a:ext cx="499654" cy="1875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itle">
            <a:extLst>
              <a:ext uri="{FF2B5EF4-FFF2-40B4-BE49-F238E27FC236}">
                <a16:creationId xmlns:a16="http://schemas.microsoft.com/office/drawing/2014/main" id="{2D199CC7-4CA3-6146-A4B3-D4766752155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44623" y="1576136"/>
            <a:ext cx="10493375" cy="1116263"/>
          </a:xfrm>
        </p:spPr>
        <p:txBody>
          <a:bodyPr>
            <a:noAutofit/>
          </a:bodyPr>
          <a:lstStyle>
            <a:lvl1pPr marL="6350" indent="0">
              <a:buNone/>
              <a:defRPr sz="4800">
                <a:latin typeface="+mj-lt"/>
              </a:defRPr>
            </a:lvl1pPr>
          </a:lstStyle>
          <a:p>
            <a:pPr lvl="0"/>
            <a:r>
              <a:rPr lang="en-GB" dirty="0"/>
              <a:t>Your section title here</a:t>
            </a:r>
            <a:endParaRPr lang="en-US" dirty="0"/>
          </a:p>
        </p:txBody>
      </p:sp>
      <p:sp>
        <p:nvSpPr>
          <p:cNvPr id="18" name="Subtitle">
            <a:extLst>
              <a:ext uri="{FF2B5EF4-FFF2-40B4-BE49-F238E27FC236}">
                <a16:creationId xmlns:a16="http://schemas.microsoft.com/office/drawing/2014/main" id="{551F7C85-DD37-2F46-9EB2-603098624A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44623" y="2692400"/>
            <a:ext cx="10493375" cy="759460"/>
          </a:xfrm>
        </p:spPr>
        <p:txBody>
          <a:bodyPr>
            <a:noAutofit/>
          </a:bodyPr>
          <a:lstStyle>
            <a:lvl1pPr marL="6350" indent="0">
              <a:buNone/>
              <a:defRPr sz="3200">
                <a:latin typeface="+mj-lt"/>
              </a:defRPr>
            </a:lvl1pPr>
          </a:lstStyle>
          <a:p>
            <a:r>
              <a:rPr lang="en-GB" dirty="0"/>
              <a:t>Your subtitle here</a:t>
            </a:r>
            <a:endParaRPr lang="en-US" dirty="0"/>
          </a:p>
        </p:txBody>
      </p:sp>
      <p:sp>
        <p:nvSpPr>
          <p:cNvPr id="20" name="Body_Copy">
            <a:extLst>
              <a:ext uri="{FF2B5EF4-FFF2-40B4-BE49-F238E27FC236}">
                <a16:creationId xmlns:a16="http://schemas.microsoft.com/office/drawing/2014/main" id="{8F73E6E9-8051-FB4F-9701-4C01FD0BB8F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44623" y="4035425"/>
            <a:ext cx="9502775" cy="2438400"/>
          </a:xfrm>
        </p:spPr>
        <p:txBody>
          <a:bodyPr>
            <a:noAutofit/>
          </a:bodyPr>
          <a:lstStyle>
            <a:lvl1pPr marL="6350" indent="0">
              <a:buFontTx/>
              <a:buNone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451D2EEC-DE3F-F940-BB87-772E9AAE871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4919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Thank you - Gre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UoE_Logo_White" descr="Logo - University of Essex">
            <a:extLst>
              <a:ext uri="{FF2B5EF4-FFF2-40B4-BE49-F238E27FC236}">
                <a16:creationId xmlns:a16="http://schemas.microsoft.com/office/drawing/2014/main" id="{FD99D010-7A0D-7543-8D60-07F8F3F6E5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2011934" cy="892937"/>
          </a:xfrm>
          <a:prstGeom prst="rect">
            <a:avLst/>
          </a:prstGeom>
        </p:spPr>
      </p:pic>
      <p:pic>
        <p:nvPicPr>
          <p:cNvPr id="17" name="Open_Box_Graphic">
            <a:extLst>
              <a:ext uri="{FF2B5EF4-FFF2-40B4-BE49-F238E27FC236}">
                <a16:creationId xmlns:a16="http://schemas.microsoft.com/office/drawing/2014/main" id="{A4B12013-57BD-7944-A05D-AE8CA8C68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7" y="2021832"/>
            <a:ext cx="2844140" cy="2848618"/>
          </a:xfrm>
          <a:prstGeom prst="rect">
            <a:avLst/>
          </a:prstGeom>
        </p:spPr>
      </p:pic>
      <p:sp>
        <p:nvSpPr>
          <p:cNvPr id="5" name="Any_Questions">
            <a:extLst>
              <a:ext uri="{FF2B5EF4-FFF2-40B4-BE49-F238E27FC236}">
                <a16:creationId xmlns:a16="http://schemas.microsoft.com/office/drawing/2014/main" id="{C21F34E2-D1B9-0D48-9773-640202B2DF07}"/>
              </a:ext>
            </a:extLst>
          </p:cNvPr>
          <p:cNvSpPr txBox="1"/>
          <p:nvPr userDrawn="1"/>
        </p:nvSpPr>
        <p:spPr>
          <a:xfrm>
            <a:off x="1452244" y="2362155"/>
            <a:ext cx="5862955" cy="201176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GB" sz="6000" dirty="0">
                <a:solidFill>
                  <a:schemeClr val="bg1"/>
                </a:solidFill>
                <a:latin typeface="+mj-lt"/>
              </a:rPr>
              <a:t>Thank you</a:t>
            </a:r>
            <a:endParaRPr lang="en-US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act_Details">
            <a:extLst>
              <a:ext uri="{FF2B5EF4-FFF2-40B4-BE49-F238E27FC236}">
                <a16:creationId xmlns:a16="http://schemas.microsoft.com/office/drawing/2014/main" id="{B5C83AB5-0913-BB48-8A65-2A0AB08D3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5200" y="2555775"/>
            <a:ext cx="4622800" cy="439095"/>
          </a:xfrm>
        </p:spPr>
        <p:txBody>
          <a:bodyPr bIns="0" anchor="t" anchorCtr="0">
            <a:sp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Insert your contact details here</a:t>
            </a:r>
            <a:endParaRPr lang="en-US" dirty="0"/>
          </a:p>
        </p:txBody>
      </p:sp>
      <p:sp>
        <p:nvSpPr>
          <p:cNvPr id="4" name="URL">
            <a:hlinkClick r:id="rId4"/>
            <a:extLst>
              <a:ext uri="{FF2B5EF4-FFF2-40B4-BE49-F238E27FC236}">
                <a16:creationId xmlns:a16="http://schemas.microsoft.com/office/drawing/2014/main" id="{61BC8FB8-98F4-3641-B2A9-80E99CCE5F17}"/>
              </a:ext>
            </a:extLst>
          </p:cNvPr>
          <p:cNvSpPr txBox="1"/>
          <p:nvPr userDrawn="1"/>
        </p:nvSpPr>
        <p:spPr>
          <a:xfrm>
            <a:off x="1452245" y="5750104"/>
            <a:ext cx="4739640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GB" sz="5000" u="sng" dirty="0">
                <a:solidFill>
                  <a:schemeClr val="bg1"/>
                </a:solidFill>
                <a:latin typeface="+mj-lt"/>
              </a:rPr>
              <a:t>essex.ac.uk</a:t>
            </a:r>
            <a:endParaRPr lang="en-US" sz="5000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9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Text Slide, and Continu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_Description">
            <a:extLst>
              <a:ext uri="{FF2B5EF4-FFF2-40B4-BE49-F238E27FC236}">
                <a16:creationId xmlns:a16="http://schemas.microsoft.com/office/drawing/2014/main" id="{0A1C2167-F599-3045-AC95-110935BD0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4" name="Title">
            <a:extLst>
              <a:ext uri="{FF2B5EF4-FFF2-40B4-BE49-F238E27FC236}">
                <a16:creationId xmlns:a16="http://schemas.microsoft.com/office/drawing/2014/main" id="{117DF9CF-C5D0-9C4B-BFDF-14FC8D365A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44623" y="1309688"/>
            <a:ext cx="10493375" cy="736600"/>
          </a:xfrm>
        </p:spPr>
        <p:txBody>
          <a:bodyPr>
            <a:noAutofit/>
          </a:bodyPr>
          <a:lstStyle>
            <a:lvl1pPr marL="6350" indent="0"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6" name="Subtitle">
            <a:extLst>
              <a:ext uri="{FF2B5EF4-FFF2-40B4-BE49-F238E27FC236}">
                <a16:creationId xmlns:a16="http://schemas.microsoft.com/office/drawing/2014/main" id="{3B70F5A4-E5B0-5D4A-9DE6-737A2C6415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44623" y="2046288"/>
            <a:ext cx="10493375" cy="403225"/>
          </a:xfrm>
        </p:spPr>
        <p:txBody>
          <a:bodyPr>
            <a:noAutofit/>
          </a:bodyPr>
          <a:lstStyle>
            <a:lvl1pPr marL="6350" indent="0">
              <a:buNone/>
              <a:defRPr>
                <a:latin typeface="+mj-lt"/>
              </a:defRPr>
            </a:lvl1pPr>
          </a:lstStyle>
          <a:p>
            <a:r>
              <a:rPr lang="en-GB" dirty="0"/>
              <a:t>Your subtitle here</a:t>
            </a:r>
            <a:endParaRPr lang="en-US" dirty="0"/>
          </a:p>
        </p:txBody>
      </p:sp>
      <p:sp>
        <p:nvSpPr>
          <p:cNvPr id="18" name="Body_Copy">
            <a:extLst>
              <a:ext uri="{FF2B5EF4-FFF2-40B4-BE49-F238E27FC236}">
                <a16:creationId xmlns:a16="http://schemas.microsoft.com/office/drawing/2014/main" id="{CB3748D0-BEA8-1347-BDE4-A46EB69FEC1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44623" y="2465389"/>
            <a:ext cx="9502777" cy="3878261"/>
          </a:xfrm>
        </p:spPr>
        <p:txBody>
          <a:bodyPr tIns="144000" bIns="0">
            <a:noAutofit/>
          </a:bodyPr>
          <a:lstStyle>
            <a:lvl1pPr marL="6350" indent="0">
              <a:buNone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EDE7686-2F8C-774B-B289-878EA654948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1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Poin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_description">
            <a:extLst>
              <a:ext uri="{FF2B5EF4-FFF2-40B4-BE49-F238E27FC236}">
                <a16:creationId xmlns:a16="http://schemas.microsoft.com/office/drawing/2014/main" id="{441A23D1-7922-3E47-881A-2CF442EAC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grpSp>
        <p:nvGrpSpPr>
          <p:cNvPr id="8" name="Open_Box_Graphic">
            <a:extLst>
              <a:ext uri="{FF2B5EF4-FFF2-40B4-BE49-F238E27FC236}">
                <a16:creationId xmlns:a16="http://schemas.microsoft.com/office/drawing/2014/main" id="{B0C6E108-B94A-3140-B5FA-245926CA7457}"/>
              </a:ext>
            </a:extLst>
          </p:cNvPr>
          <p:cNvGrpSpPr/>
          <p:nvPr userDrawn="1"/>
        </p:nvGrpSpPr>
        <p:grpSpPr>
          <a:xfrm>
            <a:off x="959726" y="1148165"/>
            <a:ext cx="2991791" cy="2739162"/>
            <a:chOff x="959726" y="1148165"/>
            <a:chExt cx="2991791" cy="273916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2E59B2-17C1-BC4C-A1CA-DF5B7C037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59726" y="1148165"/>
              <a:ext cx="2739162" cy="2739162"/>
            </a:xfrm>
            <a:prstGeom prst="rect">
              <a:avLst/>
            </a:prstGeom>
            <a:noFill/>
            <a:ln w="114300">
              <a:gradFill>
                <a:gsLst>
                  <a:gs pos="0">
                    <a:srgbClr val="622567"/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079D91-C0B3-BE45-BB7B-DB7531339F1E}"/>
                </a:ext>
              </a:extLst>
            </p:cNvPr>
            <p:cNvSpPr/>
            <p:nvPr userDrawn="1"/>
          </p:nvSpPr>
          <p:spPr>
            <a:xfrm>
              <a:off x="3451863" y="1576137"/>
              <a:ext cx="499654" cy="1875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itle">
            <a:extLst>
              <a:ext uri="{FF2B5EF4-FFF2-40B4-BE49-F238E27FC236}">
                <a16:creationId xmlns:a16="http://schemas.microsoft.com/office/drawing/2014/main" id="{2D199CC7-4CA3-6146-A4B3-D4766752155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44623" y="1576136"/>
            <a:ext cx="10493375" cy="1116263"/>
          </a:xfrm>
        </p:spPr>
        <p:txBody>
          <a:bodyPr>
            <a:noAutofit/>
          </a:bodyPr>
          <a:lstStyle>
            <a:lvl1pPr marL="6350" indent="0">
              <a:buNone/>
              <a:defRPr sz="4800">
                <a:latin typeface="+mj-lt"/>
              </a:defRPr>
            </a:lvl1pPr>
          </a:lstStyle>
          <a:p>
            <a:pPr lvl="0"/>
            <a:r>
              <a:rPr lang="en-GB" dirty="0"/>
              <a:t>Your section title here</a:t>
            </a:r>
            <a:endParaRPr lang="en-US" dirty="0"/>
          </a:p>
        </p:txBody>
      </p:sp>
      <p:sp>
        <p:nvSpPr>
          <p:cNvPr id="18" name="Subtitle">
            <a:extLst>
              <a:ext uri="{FF2B5EF4-FFF2-40B4-BE49-F238E27FC236}">
                <a16:creationId xmlns:a16="http://schemas.microsoft.com/office/drawing/2014/main" id="{551F7C85-DD37-2F46-9EB2-603098624A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44623" y="2692400"/>
            <a:ext cx="10493375" cy="759460"/>
          </a:xfrm>
        </p:spPr>
        <p:txBody>
          <a:bodyPr>
            <a:noAutofit/>
          </a:bodyPr>
          <a:lstStyle>
            <a:lvl1pPr marL="6350" indent="0">
              <a:buNone/>
              <a:defRPr sz="3200">
                <a:latin typeface="+mj-lt"/>
              </a:defRPr>
            </a:lvl1pPr>
          </a:lstStyle>
          <a:p>
            <a:r>
              <a:rPr lang="en-GB" dirty="0"/>
              <a:t>Your subtitle here</a:t>
            </a:r>
            <a:endParaRPr lang="en-US" dirty="0"/>
          </a:p>
        </p:txBody>
      </p:sp>
      <p:sp>
        <p:nvSpPr>
          <p:cNvPr id="20" name="Body_Copy">
            <a:extLst>
              <a:ext uri="{FF2B5EF4-FFF2-40B4-BE49-F238E27FC236}">
                <a16:creationId xmlns:a16="http://schemas.microsoft.com/office/drawing/2014/main" id="{8F73E6E9-8051-FB4F-9701-4C01FD0BB8F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44623" y="4035425"/>
            <a:ext cx="9502775" cy="2438400"/>
          </a:xfrm>
        </p:spPr>
        <p:txBody>
          <a:bodyPr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451D2EEC-DE3F-F940-BB87-772E9AAE871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5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Point Text Slide, and Continu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_Description">
            <a:extLst>
              <a:ext uri="{FF2B5EF4-FFF2-40B4-BE49-F238E27FC236}">
                <a16:creationId xmlns:a16="http://schemas.microsoft.com/office/drawing/2014/main" id="{0A1C2167-F599-3045-AC95-110935BD0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4" name="Title">
            <a:extLst>
              <a:ext uri="{FF2B5EF4-FFF2-40B4-BE49-F238E27FC236}">
                <a16:creationId xmlns:a16="http://schemas.microsoft.com/office/drawing/2014/main" id="{117DF9CF-C5D0-9C4B-BFDF-14FC8D365A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44623" y="1309688"/>
            <a:ext cx="10493375" cy="736600"/>
          </a:xfrm>
        </p:spPr>
        <p:txBody>
          <a:bodyPr>
            <a:noAutofit/>
          </a:bodyPr>
          <a:lstStyle>
            <a:lvl1pPr marL="6350" indent="0"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6" name="Subtitle">
            <a:extLst>
              <a:ext uri="{FF2B5EF4-FFF2-40B4-BE49-F238E27FC236}">
                <a16:creationId xmlns:a16="http://schemas.microsoft.com/office/drawing/2014/main" id="{3B70F5A4-E5B0-5D4A-9DE6-737A2C6415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44623" y="2046288"/>
            <a:ext cx="10493375" cy="403225"/>
          </a:xfrm>
        </p:spPr>
        <p:txBody>
          <a:bodyPr>
            <a:noAutofit/>
          </a:bodyPr>
          <a:lstStyle>
            <a:lvl1pPr marL="6350" indent="0">
              <a:buNone/>
              <a:defRPr>
                <a:latin typeface="+mj-lt"/>
              </a:defRPr>
            </a:lvl1pPr>
          </a:lstStyle>
          <a:p>
            <a:r>
              <a:rPr lang="en-GB" dirty="0"/>
              <a:t>Your subtitle here</a:t>
            </a:r>
            <a:endParaRPr lang="en-US" dirty="0"/>
          </a:p>
        </p:txBody>
      </p:sp>
      <p:sp>
        <p:nvSpPr>
          <p:cNvPr id="18" name="Body_Copy">
            <a:extLst>
              <a:ext uri="{FF2B5EF4-FFF2-40B4-BE49-F238E27FC236}">
                <a16:creationId xmlns:a16="http://schemas.microsoft.com/office/drawing/2014/main" id="{CB3748D0-BEA8-1347-BDE4-A46EB69FEC1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44623" y="2465389"/>
            <a:ext cx="9502777" cy="3878261"/>
          </a:xfrm>
        </p:spPr>
        <p:txBody>
          <a:bodyPr tIns="144000" bIns="0"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EDE7686-2F8C-774B-B289-878EA654948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20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_Description">
            <a:extLst>
              <a:ext uri="{FF2B5EF4-FFF2-40B4-BE49-F238E27FC236}">
                <a16:creationId xmlns:a16="http://schemas.microsoft.com/office/drawing/2014/main" id="{546DA19B-F03E-3748-8FDF-6BC4E21FC1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8D868F4E-EA01-954D-AFBF-796545D67C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546723" y="1185863"/>
            <a:ext cx="6391275" cy="671512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5" name="Body_Copy">
            <a:extLst>
              <a:ext uri="{FF2B5EF4-FFF2-40B4-BE49-F238E27FC236}">
                <a16:creationId xmlns:a16="http://schemas.microsoft.com/office/drawing/2014/main" id="{48F8026E-D826-2B4A-9638-D13D28916E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6723" y="1857375"/>
            <a:ext cx="6391275" cy="4486275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36C7C674-920E-D244-A5EA-8A41340F91C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0" y="890588"/>
            <a:ext cx="4884738" cy="5713412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Image_Caption 1">
            <a:extLst>
              <a:ext uri="{FF2B5EF4-FFF2-40B4-BE49-F238E27FC236}">
                <a16:creationId xmlns:a16="http://schemas.microsoft.com/office/drawing/2014/main" id="{B9177340-2BC9-DB48-A574-C206785FDD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19300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CD456C92-FF85-494F-A1FB-852BC58A5F52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66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Bullet Poin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_Description">
            <a:extLst>
              <a:ext uri="{FF2B5EF4-FFF2-40B4-BE49-F238E27FC236}">
                <a16:creationId xmlns:a16="http://schemas.microsoft.com/office/drawing/2014/main" id="{546DA19B-F03E-3748-8FDF-6BC4E21FC1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8D868F4E-EA01-954D-AFBF-796545D67C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546723" y="1185863"/>
            <a:ext cx="6391275" cy="671512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5" name="Body_Copy">
            <a:extLst>
              <a:ext uri="{FF2B5EF4-FFF2-40B4-BE49-F238E27FC236}">
                <a16:creationId xmlns:a16="http://schemas.microsoft.com/office/drawing/2014/main" id="{48F8026E-D826-2B4A-9638-D13D28916E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6723" y="1857375"/>
            <a:ext cx="6391275" cy="4486275"/>
          </a:xfrm>
        </p:spPr>
        <p:txBody>
          <a:bodyPr tIns="0" bIns="0">
            <a:noAutofit/>
          </a:bodyPr>
          <a:lstStyle>
            <a:lvl1pPr marL="349250" indent="-342900"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36C7C674-920E-D244-A5EA-8A41340F91C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0" y="890588"/>
            <a:ext cx="4884738" cy="5713412"/>
          </a:xfrm>
        </p:spPr>
        <p:txBody>
          <a:bodyPr/>
          <a:lstStyle>
            <a:lvl1pPr marL="635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Image_Caption 1">
            <a:extLst>
              <a:ext uri="{FF2B5EF4-FFF2-40B4-BE49-F238E27FC236}">
                <a16:creationId xmlns:a16="http://schemas.microsoft.com/office/drawing/2014/main" id="{B9177340-2BC9-DB48-A574-C206785FDD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19300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CD456C92-FF85-494F-A1FB-852BC58A5F52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_Description">
            <a:extLst>
              <a:ext uri="{FF2B5EF4-FFF2-40B4-BE49-F238E27FC236}">
                <a16:creationId xmlns:a16="http://schemas.microsoft.com/office/drawing/2014/main" id="{F9D03F33-FD22-6E47-B694-6DEAEFEAEB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B670F0D1-2F62-E649-AA20-9AFFE4CBA3F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46723" y="1185863"/>
            <a:ext cx="6391275" cy="671512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en-GB" dirty="0"/>
              <a:t>Your title here</a:t>
            </a:r>
            <a:endParaRPr lang="en-US" dirty="0"/>
          </a:p>
        </p:txBody>
      </p:sp>
      <p:sp>
        <p:nvSpPr>
          <p:cNvPr id="17" name="Body_Copy">
            <a:extLst>
              <a:ext uri="{FF2B5EF4-FFF2-40B4-BE49-F238E27FC236}">
                <a16:creationId xmlns:a16="http://schemas.microsoft.com/office/drawing/2014/main" id="{5AA1BDEE-EAA8-BC4D-8C4B-6DE44B8D158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46723" y="1857375"/>
            <a:ext cx="6391275" cy="4486275"/>
          </a:xfrm>
        </p:spPr>
        <p:txBody>
          <a:bodyPr tIns="0" bIns="0">
            <a:noAutofit/>
          </a:bodyPr>
          <a:lstStyle>
            <a:lvl1pPr marL="6350" indent="0">
              <a:buFontTx/>
              <a:buNone/>
              <a:defRPr/>
            </a:lvl1pPr>
          </a:lstStyle>
          <a:p>
            <a:pPr lvl="0"/>
            <a:r>
              <a:rPr lang="en-GB" dirty="0"/>
              <a:t>Insert body copy here</a:t>
            </a:r>
          </a:p>
        </p:txBody>
      </p: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80A3C2EC-6F1E-CD41-B822-BF1E1A54EBB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0" y="890588"/>
            <a:ext cx="488315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1" name="Image_Caption 1">
            <a:extLst>
              <a:ext uri="{FF2B5EF4-FFF2-40B4-BE49-F238E27FC236}">
                <a16:creationId xmlns:a16="http://schemas.microsoft.com/office/drawing/2014/main" id="{08207E2B-0FB6-EB48-949C-B0CB83C282C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17712" y="3242935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28BCBA7E-30E8-004F-81FF-588A116455C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0" y="3781425"/>
            <a:ext cx="4883150" cy="2822575"/>
          </a:xfrm>
        </p:spPr>
        <p:txBody>
          <a:bodyPr/>
          <a:lstStyle>
            <a:lvl1pPr marL="635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0" name="Image_Caption 2">
            <a:extLst>
              <a:ext uri="{FF2B5EF4-FFF2-40B4-BE49-F238E27FC236}">
                <a16:creationId xmlns:a16="http://schemas.microsoft.com/office/drawing/2014/main" id="{A760FC96-7C8C-8240-9E56-45FDDFBFA2D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17712" y="6149647"/>
            <a:ext cx="2865438" cy="324178"/>
          </a:xfrm>
          <a:solidFill>
            <a:schemeClr val="bg1"/>
          </a:solidFill>
        </p:spPr>
        <p:txBody>
          <a:bodyPr tIns="36000" rIns="251999" bIns="72000" anchor="b" anchorCtr="0">
            <a:spAutoFit/>
          </a:bodyPr>
          <a:lstStyle>
            <a:lvl1pPr marL="6350" indent="0" algn="r">
              <a:buNone/>
              <a:defRPr sz="1200"/>
            </a:lvl1pPr>
          </a:lstStyle>
          <a:p>
            <a:pPr lvl="0"/>
            <a:r>
              <a:rPr lang="en-GB" dirty="0"/>
              <a:t>Insert image caption here</a:t>
            </a: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CD456C92-FF85-494F-A1FB-852BC58A5F52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5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UoE_Logo_Black" descr="Logo - University of Essex">
            <a:extLst>
              <a:ext uri="{FF2B5EF4-FFF2-40B4-BE49-F238E27FC236}">
                <a16:creationId xmlns:a16="http://schemas.microsoft.com/office/drawing/2014/main" id="{3CE254A6-DCE6-584B-B72E-6DBFE6E57238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006641" cy="890588"/>
          </a:xfrm>
          <a:prstGeom prst="rect">
            <a:avLst/>
          </a:prstGeom>
        </p:spPr>
      </p:pic>
      <p:sp>
        <p:nvSpPr>
          <p:cNvPr id="8" name="Slide_Description">
            <a:extLst>
              <a:ext uri="{FF2B5EF4-FFF2-40B4-BE49-F238E27FC236}">
                <a16:creationId xmlns:a16="http://schemas.microsoft.com/office/drawing/2014/main" id="{DC770D80-3BDB-6546-A6D5-6639088A5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0"/>
            <a:ext cx="5714994" cy="890588"/>
          </a:xfrm>
          <a:prstGeom prst="rect">
            <a:avLst/>
          </a:prstGeom>
        </p:spPr>
        <p:txBody>
          <a:bodyPr vert="horz" lIns="0" tIns="0" rIns="0" bIns="72000" rtlCol="0" anchor="ctr" anchorCtr="0">
            <a:noAutofit/>
          </a:bodyPr>
          <a:lstStyle/>
          <a:p>
            <a:pPr lvl="0"/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3" name="Body_Copy">
            <a:extLst>
              <a:ext uri="{FF2B5EF4-FFF2-40B4-BE49-F238E27FC236}">
                <a16:creationId xmlns:a16="http://schemas.microsoft.com/office/drawing/2014/main" id="{0B584603-C62E-7841-9C38-1DF3030D7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625" y="1992195"/>
            <a:ext cx="9502774" cy="435145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7" name="Bottom_Gradient_Box">
            <a:extLst>
              <a:ext uri="{FF2B5EF4-FFF2-40B4-BE49-F238E27FC236}">
                <a16:creationId xmlns:a16="http://schemas.microsoft.com/office/drawing/2014/main" id="{4B3A2000-96BB-FF47-8C26-D46684C0F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04000"/>
            <a:ext cx="12192000" cy="254000"/>
          </a:xfrm>
          <a:prstGeom prst="rect">
            <a:avLst/>
          </a:prstGeom>
          <a:gradFill>
            <a:gsLst>
              <a:gs pos="0">
                <a:srgbClr val="622567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3" name="Slide_Number_Text">
            <a:extLst>
              <a:ext uri="{FF2B5EF4-FFF2-40B4-BE49-F238E27FC236}">
                <a16:creationId xmlns:a16="http://schemas.microsoft.com/office/drawing/2014/main" id="{FF804030-956E-894B-98DD-47A2B751D8F5}"/>
              </a:ext>
            </a:extLst>
          </p:cNvPr>
          <p:cNvSpPr txBox="1"/>
          <p:nvPr userDrawn="1"/>
        </p:nvSpPr>
        <p:spPr>
          <a:xfrm>
            <a:off x="11296538" y="6604001"/>
            <a:ext cx="339837" cy="253999"/>
          </a:xfrm>
          <a:prstGeom prst="rect">
            <a:avLst/>
          </a:prstGeom>
          <a:noFill/>
        </p:spPr>
        <p:txBody>
          <a:bodyPr wrap="square" lIns="0" tIns="46800" rIns="0" rtlCol="0" anchor="ctr" anchorCtr="0">
            <a:no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Slide</a:t>
            </a:r>
          </a:p>
        </p:txBody>
      </p:sp>
      <p:cxnSp>
        <p:nvCxnSpPr>
          <p:cNvPr id="19" name="Divider_Line">
            <a:extLst>
              <a:ext uri="{FF2B5EF4-FFF2-40B4-BE49-F238E27FC236}">
                <a16:creationId xmlns:a16="http://schemas.microsoft.com/office/drawing/2014/main" id="{E6FF28E1-891A-4F46-8E97-972AACF7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0950166" y="6654297"/>
            <a:ext cx="0" cy="162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_Number">
            <a:extLst>
              <a:ext uri="{FF2B5EF4-FFF2-40B4-BE49-F238E27FC236}">
                <a16:creationId xmlns:a16="http://schemas.microsoft.com/office/drawing/2014/main" id="{047226C1-608E-2044-8B8B-42C93BD88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7523" y="6604000"/>
            <a:ext cx="303213" cy="254000"/>
          </a:xfrm>
          <a:prstGeom prst="rect">
            <a:avLst/>
          </a:prstGeom>
        </p:spPr>
        <p:txBody>
          <a:bodyPr lIns="0" tIns="46800" rIns="0" anchor="ctr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5" r:id="rId7"/>
    <p:sldLayoutId id="2147483906" r:id="rId8"/>
    <p:sldLayoutId id="2147483907" r:id="rId9"/>
    <p:sldLayoutId id="2147483908" r:id="rId10"/>
    <p:sldLayoutId id="2147483912" r:id="rId11"/>
    <p:sldLayoutId id="2147483913" r:id="rId12"/>
    <p:sldLayoutId id="2147483916" r:id="rId13"/>
    <p:sldLayoutId id="2147483917" r:id="rId14"/>
    <p:sldLayoutId id="2147483918" r:id="rId15"/>
    <p:sldLayoutId id="2147483919" r:id="rId16"/>
    <p:sldLayoutId id="2147483920" r:id="rId17"/>
    <p:sldLayoutId id="2147483921" r:id="rId18"/>
    <p:sldLayoutId id="2147483922" r:id="rId19"/>
  </p:sldLayoutIdLst>
  <p:hf hdr="0" ftr="0" dt="0"/>
  <p:txStyles>
    <p:titleStyle>
      <a:lvl1pPr algn="r" defTabSz="914400" rtl="0" eaLnBrk="1" latinLnBrk="0" hangingPunct="1">
        <a:lnSpc>
          <a:spcPct val="130000"/>
        </a:lnSpc>
        <a:spcBef>
          <a:spcPct val="0"/>
        </a:spcBef>
        <a:buNone/>
        <a:defRPr sz="1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9875" indent="-26352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Wingdings" pitchFamily="2" charset="2"/>
        <a:buChar char="§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23888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4863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77900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60" userDrawn="1">
          <p15:clr>
            <a:srgbClr val="F26B43"/>
          </p15:clr>
        </p15:guide>
        <p15:guide id="2" pos="160" userDrawn="1">
          <p15:clr>
            <a:srgbClr val="F26B43"/>
          </p15:clr>
        </p15:guide>
        <p15:guide id="3" pos="7520" userDrawn="1">
          <p15:clr>
            <a:srgbClr val="F26B43"/>
          </p15:clr>
        </p15:guide>
        <p15:guide id="4" orient="horz" pos="561" userDrawn="1">
          <p15:clr>
            <a:srgbClr val="F26B43"/>
          </p15:clr>
        </p15:guide>
        <p15:guide id="5" pos="910" userDrawn="1">
          <p15:clr>
            <a:srgbClr val="F26B43"/>
          </p15:clr>
        </p15:guide>
        <p15:guide id="7" pos="316" userDrawn="1">
          <p15:clr>
            <a:srgbClr val="F26B43"/>
          </p15:clr>
        </p15:guide>
        <p15:guide id="8" pos="6896" userDrawn="1">
          <p15:clr>
            <a:srgbClr val="F26B43"/>
          </p15:clr>
        </p15:guide>
        <p15:guide id="9" orient="horz" pos="3996" userDrawn="1">
          <p15:clr>
            <a:srgbClr val="F26B43"/>
          </p15:clr>
        </p15:guide>
        <p15:guide id="10" orient="horz" pos="4078" userDrawn="1">
          <p15:clr>
            <a:srgbClr val="F26B43"/>
          </p15:clr>
        </p15:guide>
        <p15:guide id="11" orient="horz" pos="31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UoE_Logo_Black" descr="Logo - University of Essex">
            <a:extLst>
              <a:ext uri="{FF2B5EF4-FFF2-40B4-BE49-F238E27FC236}">
                <a16:creationId xmlns:a16="http://schemas.microsoft.com/office/drawing/2014/main" id="{3CE254A6-DCE6-584B-B72E-6DBFE6E5723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006641" cy="890588"/>
          </a:xfrm>
          <a:prstGeom prst="rect">
            <a:avLst/>
          </a:prstGeom>
        </p:spPr>
      </p:pic>
      <p:sp>
        <p:nvSpPr>
          <p:cNvPr id="8" name="Slide_Description">
            <a:extLst>
              <a:ext uri="{FF2B5EF4-FFF2-40B4-BE49-F238E27FC236}">
                <a16:creationId xmlns:a16="http://schemas.microsoft.com/office/drawing/2014/main" id="{DC770D80-3BDB-6546-A6D5-6639088A5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0"/>
            <a:ext cx="5714994" cy="890588"/>
          </a:xfrm>
          <a:prstGeom prst="rect">
            <a:avLst/>
          </a:prstGeom>
        </p:spPr>
        <p:txBody>
          <a:bodyPr vert="horz" lIns="0" tIns="0" rIns="0" bIns="72000" rtlCol="0" anchor="ctr" anchorCtr="0">
            <a:noAutofit/>
          </a:bodyPr>
          <a:lstStyle/>
          <a:p>
            <a:pPr lvl="0"/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3" name="Body_Copy">
            <a:extLst>
              <a:ext uri="{FF2B5EF4-FFF2-40B4-BE49-F238E27FC236}">
                <a16:creationId xmlns:a16="http://schemas.microsoft.com/office/drawing/2014/main" id="{0B584603-C62E-7841-9C38-1DF3030D7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625" y="1992195"/>
            <a:ext cx="9502774" cy="435145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7" name="Bottom_Gradient_Box">
            <a:extLst>
              <a:ext uri="{FF2B5EF4-FFF2-40B4-BE49-F238E27FC236}">
                <a16:creationId xmlns:a16="http://schemas.microsoft.com/office/drawing/2014/main" id="{4B3A2000-96BB-FF47-8C26-D46684C0F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04000"/>
            <a:ext cx="12192000" cy="254000"/>
          </a:xfrm>
          <a:prstGeom prst="rect">
            <a:avLst/>
          </a:prstGeom>
          <a:gradFill>
            <a:gsLst>
              <a:gs pos="0">
                <a:srgbClr val="622567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3" name="Slide_Number_Text">
            <a:extLst>
              <a:ext uri="{FF2B5EF4-FFF2-40B4-BE49-F238E27FC236}">
                <a16:creationId xmlns:a16="http://schemas.microsoft.com/office/drawing/2014/main" id="{FF804030-956E-894B-98DD-47A2B751D8F5}"/>
              </a:ext>
            </a:extLst>
          </p:cNvPr>
          <p:cNvSpPr txBox="1"/>
          <p:nvPr userDrawn="1"/>
        </p:nvSpPr>
        <p:spPr>
          <a:xfrm>
            <a:off x="11296538" y="6604001"/>
            <a:ext cx="339837" cy="253999"/>
          </a:xfrm>
          <a:prstGeom prst="rect">
            <a:avLst/>
          </a:prstGeom>
          <a:noFill/>
        </p:spPr>
        <p:txBody>
          <a:bodyPr wrap="square" lIns="0" tIns="46800" rIns="0" rtlCol="0" anchor="ctr" anchorCtr="0">
            <a:no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Slide</a:t>
            </a:r>
          </a:p>
        </p:txBody>
      </p:sp>
      <p:cxnSp>
        <p:nvCxnSpPr>
          <p:cNvPr id="19" name="Divider_Line">
            <a:extLst>
              <a:ext uri="{FF2B5EF4-FFF2-40B4-BE49-F238E27FC236}">
                <a16:creationId xmlns:a16="http://schemas.microsoft.com/office/drawing/2014/main" id="{E6FF28E1-891A-4F46-8E97-972AACF7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0950166" y="6654297"/>
            <a:ext cx="0" cy="162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_Number">
            <a:extLst>
              <a:ext uri="{FF2B5EF4-FFF2-40B4-BE49-F238E27FC236}">
                <a16:creationId xmlns:a16="http://schemas.microsoft.com/office/drawing/2014/main" id="{047226C1-608E-2044-8B8B-42C93BD88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7523" y="6604000"/>
            <a:ext cx="303213" cy="254000"/>
          </a:xfrm>
          <a:prstGeom prst="rect">
            <a:avLst/>
          </a:prstGeom>
        </p:spPr>
        <p:txBody>
          <a:bodyPr lIns="0" tIns="46800" rIns="0" anchor="ctr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7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6" r:id="rId3"/>
    <p:sldLayoutId id="2147483947" r:id="rId4"/>
    <p:sldLayoutId id="2147483948" r:id="rId5"/>
    <p:sldLayoutId id="2147483951" r:id="rId6"/>
    <p:sldLayoutId id="2147483952" r:id="rId7"/>
  </p:sldLayoutIdLst>
  <p:hf hdr="0" ftr="0" dt="0"/>
  <p:txStyles>
    <p:titleStyle>
      <a:lvl1pPr algn="r" defTabSz="914400" rtl="0" eaLnBrk="1" latinLnBrk="0" hangingPunct="1">
        <a:lnSpc>
          <a:spcPct val="130000"/>
        </a:lnSpc>
        <a:spcBef>
          <a:spcPct val="0"/>
        </a:spcBef>
        <a:buNone/>
        <a:defRPr sz="1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9875" indent="-26352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Wingdings" pitchFamily="2" charset="2"/>
        <a:buChar char="§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23888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4863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77900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60" userDrawn="1">
          <p15:clr>
            <a:srgbClr val="F26B43"/>
          </p15:clr>
        </p15:guide>
        <p15:guide id="2" pos="160" userDrawn="1">
          <p15:clr>
            <a:srgbClr val="F26B43"/>
          </p15:clr>
        </p15:guide>
        <p15:guide id="3" pos="7520" userDrawn="1">
          <p15:clr>
            <a:srgbClr val="F26B43"/>
          </p15:clr>
        </p15:guide>
        <p15:guide id="4" orient="horz" pos="561" userDrawn="1">
          <p15:clr>
            <a:srgbClr val="F26B43"/>
          </p15:clr>
        </p15:guide>
        <p15:guide id="5" pos="910" userDrawn="1">
          <p15:clr>
            <a:srgbClr val="F26B43"/>
          </p15:clr>
        </p15:guide>
        <p15:guide id="7" pos="316" userDrawn="1">
          <p15:clr>
            <a:srgbClr val="F26B43"/>
          </p15:clr>
        </p15:guide>
        <p15:guide id="8" pos="6896" userDrawn="1">
          <p15:clr>
            <a:srgbClr val="F26B43"/>
          </p15:clr>
        </p15:guide>
        <p15:guide id="9" orient="horz" pos="3996" userDrawn="1">
          <p15:clr>
            <a:srgbClr val="F26B43"/>
          </p15:clr>
        </p15:guide>
        <p15:guide id="10" orient="horz" pos="4078" userDrawn="1">
          <p15:clr>
            <a:srgbClr val="F26B43"/>
          </p15:clr>
        </p15:guide>
        <p15:guide id="11" orient="horz" pos="31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UoE_Logo_Black" descr="Logo - University of Essex">
            <a:extLst>
              <a:ext uri="{FF2B5EF4-FFF2-40B4-BE49-F238E27FC236}">
                <a16:creationId xmlns:a16="http://schemas.microsoft.com/office/drawing/2014/main" id="{3CE254A6-DCE6-584B-B72E-6DBFE6E5723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006641" cy="890588"/>
          </a:xfrm>
          <a:prstGeom prst="rect">
            <a:avLst/>
          </a:prstGeom>
        </p:spPr>
      </p:pic>
      <p:sp>
        <p:nvSpPr>
          <p:cNvPr id="8" name="Slide_Description">
            <a:extLst>
              <a:ext uri="{FF2B5EF4-FFF2-40B4-BE49-F238E27FC236}">
                <a16:creationId xmlns:a16="http://schemas.microsoft.com/office/drawing/2014/main" id="{DC770D80-3BDB-6546-A6D5-6639088A5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0"/>
            <a:ext cx="5714994" cy="890588"/>
          </a:xfrm>
          <a:prstGeom prst="rect">
            <a:avLst/>
          </a:prstGeom>
        </p:spPr>
        <p:txBody>
          <a:bodyPr vert="horz" lIns="0" tIns="0" rIns="0" bIns="72000" rtlCol="0" anchor="ctr" anchorCtr="0">
            <a:noAutofit/>
          </a:bodyPr>
          <a:lstStyle/>
          <a:p>
            <a:pPr lvl="0"/>
            <a:r>
              <a:rPr lang="en-GB" dirty="0"/>
              <a:t>PowerPoint slide description here</a:t>
            </a:r>
            <a:endParaRPr lang="en-US" dirty="0"/>
          </a:p>
        </p:txBody>
      </p:sp>
      <p:sp>
        <p:nvSpPr>
          <p:cNvPr id="3" name="Body_Copy">
            <a:extLst>
              <a:ext uri="{FF2B5EF4-FFF2-40B4-BE49-F238E27FC236}">
                <a16:creationId xmlns:a16="http://schemas.microsoft.com/office/drawing/2014/main" id="{0B584603-C62E-7841-9C38-1DF3030D7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625" y="1992195"/>
            <a:ext cx="9502774" cy="435145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7" name="Bottom_Gradient_Box">
            <a:extLst>
              <a:ext uri="{FF2B5EF4-FFF2-40B4-BE49-F238E27FC236}">
                <a16:creationId xmlns:a16="http://schemas.microsoft.com/office/drawing/2014/main" id="{4B3A2000-96BB-FF47-8C26-D46684C0F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04000"/>
            <a:ext cx="12192000" cy="254000"/>
          </a:xfrm>
          <a:prstGeom prst="rect">
            <a:avLst/>
          </a:prstGeom>
          <a:gradFill>
            <a:gsLst>
              <a:gs pos="0">
                <a:srgbClr val="622567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3" name="Slide_Number_Text">
            <a:extLst>
              <a:ext uri="{FF2B5EF4-FFF2-40B4-BE49-F238E27FC236}">
                <a16:creationId xmlns:a16="http://schemas.microsoft.com/office/drawing/2014/main" id="{FF804030-956E-894B-98DD-47A2B751D8F5}"/>
              </a:ext>
            </a:extLst>
          </p:cNvPr>
          <p:cNvSpPr txBox="1"/>
          <p:nvPr userDrawn="1"/>
        </p:nvSpPr>
        <p:spPr>
          <a:xfrm>
            <a:off x="11296538" y="6604001"/>
            <a:ext cx="339837" cy="253999"/>
          </a:xfrm>
          <a:prstGeom prst="rect">
            <a:avLst/>
          </a:prstGeom>
          <a:noFill/>
        </p:spPr>
        <p:txBody>
          <a:bodyPr wrap="square" lIns="0" tIns="46800" rIns="0" rtlCol="0" anchor="ctr" anchorCtr="0">
            <a:no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Slide</a:t>
            </a:r>
          </a:p>
        </p:txBody>
      </p:sp>
      <p:cxnSp>
        <p:nvCxnSpPr>
          <p:cNvPr id="19" name="Divider_Line">
            <a:extLst>
              <a:ext uri="{FF2B5EF4-FFF2-40B4-BE49-F238E27FC236}">
                <a16:creationId xmlns:a16="http://schemas.microsoft.com/office/drawing/2014/main" id="{E6FF28E1-891A-4F46-8E97-972AACF7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0950166" y="6654297"/>
            <a:ext cx="0" cy="162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_Number">
            <a:extLst>
              <a:ext uri="{FF2B5EF4-FFF2-40B4-BE49-F238E27FC236}">
                <a16:creationId xmlns:a16="http://schemas.microsoft.com/office/drawing/2014/main" id="{047226C1-608E-2044-8B8B-42C93BD88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7523" y="6604000"/>
            <a:ext cx="303213" cy="254000"/>
          </a:xfrm>
          <a:prstGeom prst="rect">
            <a:avLst/>
          </a:prstGeom>
        </p:spPr>
        <p:txBody>
          <a:bodyPr lIns="0" tIns="46800" rIns="0" anchor="ctr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7E85FC7-13DC-D24B-89C2-5E16CAE8A8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8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</p:sldLayoutIdLst>
  <p:hf hdr="0" ftr="0" dt="0"/>
  <p:txStyles>
    <p:titleStyle>
      <a:lvl1pPr algn="r" defTabSz="914400" rtl="0" eaLnBrk="1" latinLnBrk="0" hangingPunct="1">
        <a:lnSpc>
          <a:spcPct val="130000"/>
        </a:lnSpc>
        <a:spcBef>
          <a:spcPct val="0"/>
        </a:spcBef>
        <a:buNone/>
        <a:defRPr sz="1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9875" indent="-26352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Wingdings" pitchFamily="2" charset="2"/>
        <a:buChar char="§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0850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23888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4863" indent="-180975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77900" indent="-173038" algn="l" defTabSz="914400" rtl="0" eaLnBrk="1" latinLnBrk="0" hangingPunct="1">
        <a:lnSpc>
          <a:spcPct val="130000"/>
        </a:lnSpc>
        <a:spcBef>
          <a:spcPts val="0"/>
        </a:spcBef>
        <a:buSzPct val="100000"/>
        <a:buFont typeface="System Font Regular"/>
        <a:buChar char="-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60" userDrawn="1">
          <p15:clr>
            <a:srgbClr val="F26B43"/>
          </p15:clr>
        </p15:guide>
        <p15:guide id="2" pos="160" userDrawn="1">
          <p15:clr>
            <a:srgbClr val="F26B43"/>
          </p15:clr>
        </p15:guide>
        <p15:guide id="3" pos="7520" userDrawn="1">
          <p15:clr>
            <a:srgbClr val="F26B43"/>
          </p15:clr>
        </p15:guide>
        <p15:guide id="4" orient="horz" pos="561" userDrawn="1">
          <p15:clr>
            <a:srgbClr val="F26B43"/>
          </p15:clr>
        </p15:guide>
        <p15:guide id="5" pos="910" userDrawn="1">
          <p15:clr>
            <a:srgbClr val="F26B43"/>
          </p15:clr>
        </p15:guide>
        <p15:guide id="7" pos="316" userDrawn="1">
          <p15:clr>
            <a:srgbClr val="F26B43"/>
          </p15:clr>
        </p15:guide>
        <p15:guide id="8" pos="6896" userDrawn="1">
          <p15:clr>
            <a:srgbClr val="F26B43"/>
          </p15:clr>
        </p15:guide>
        <p15:guide id="9" orient="horz" pos="3996" userDrawn="1">
          <p15:clr>
            <a:srgbClr val="F26B43"/>
          </p15:clr>
        </p15:guide>
        <p15:guide id="10" orient="horz" pos="4078" userDrawn="1">
          <p15:clr>
            <a:srgbClr val="F26B43"/>
          </p15:clr>
        </p15:guide>
        <p15:guide id="11" orient="horz" pos="3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40FFEAA-3609-B1E3-75E5-A3F93451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Intro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B6D94-39A2-63D0-942F-892787B19C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5400" dirty="0"/>
              <a:t>Essex Student Journal Conference</a:t>
            </a:r>
          </a:p>
          <a:p>
            <a:endParaRPr lang="en-GB" sz="5400" dirty="0"/>
          </a:p>
          <a:p>
            <a:r>
              <a:rPr lang="en-GB" sz="3200" dirty="0"/>
              <a:t>Wednesday 1 May 2024</a:t>
            </a:r>
          </a:p>
          <a:p>
            <a:r>
              <a:rPr lang="en-GB" sz="3200" dirty="0"/>
              <a:t>12 pm – 2 pm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113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2D6B79-653F-6424-9528-591ED5DED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Closing remarks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Closing remarks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r>
              <a:rPr lang="en-GB" dirty="0"/>
              <a:t>Kimia </a:t>
            </a:r>
            <a:r>
              <a:rPr lang="en-GB" dirty="0" err="1"/>
              <a:t>Aghasoleimani</a:t>
            </a:r>
            <a:r>
              <a:rPr lang="en-GB" dirty="0"/>
              <a:t>, Student Journal Editor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D59609-8F92-D547-8A7E-50FE6BDDD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60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AE0FB6-04A8-8C22-B9DE-1EF2E1459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27530" y="4041813"/>
            <a:ext cx="314790" cy="3147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318856-9A49-99E7-CE3B-898B14131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32385" y="4086457"/>
            <a:ext cx="230691" cy="2311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5C32AA-E0A8-7AED-B019-2A21638D8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5577" y="4043479"/>
            <a:ext cx="314790" cy="31479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2ED6A239-DB29-1EF0-4791-841A8BF92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-439095"/>
            <a:ext cx="4622800" cy="439095"/>
          </a:xfr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n-GB" dirty="0"/>
              <a:t>Contact details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AE9021-7987-81C0-9A1F-5DE599E370B1}"/>
              </a:ext>
            </a:extLst>
          </p:cNvPr>
          <p:cNvSpPr txBox="1"/>
          <p:nvPr/>
        </p:nvSpPr>
        <p:spPr>
          <a:xfrm>
            <a:off x="6936330" y="2142709"/>
            <a:ext cx="462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Find out more:</a:t>
            </a:r>
            <a:br>
              <a:rPr lang="en-GB" sz="2400" u="sng" dirty="0">
                <a:solidFill>
                  <a:schemeClr val="bg1"/>
                </a:solidFill>
              </a:rPr>
            </a:br>
            <a:r>
              <a:rPr lang="en-GB" sz="2400" u="sng" dirty="0">
                <a:solidFill>
                  <a:schemeClr val="bg1"/>
                </a:solidFill>
              </a:rPr>
              <a:t>publications.essex.ac.uk</a:t>
            </a:r>
            <a:br>
              <a:rPr lang="en-GB" sz="2400" u="sng" dirty="0">
                <a:solidFill>
                  <a:schemeClr val="bg1"/>
                </a:solidFill>
              </a:rPr>
            </a:br>
            <a:br>
              <a:rPr lang="en-GB" sz="2400" u="sng" dirty="0">
                <a:solidFill>
                  <a:schemeClr val="bg1"/>
                </a:solidFill>
              </a:rPr>
            </a:br>
            <a:r>
              <a:rPr lang="en-GB" sz="2400" b="1" dirty="0">
                <a:solidFill>
                  <a:schemeClr val="bg1"/>
                </a:solidFill>
              </a:rPr>
              <a:t>Contact the team: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u="sng" dirty="0">
                <a:solidFill>
                  <a:schemeClr val="bg1"/>
                </a:solidFill>
              </a:rPr>
              <a:t>journal@essex.ac.uk</a:t>
            </a:r>
            <a:br>
              <a:rPr lang="en-GB" sz="2400" u="sng" dirty="0">
                <a:solidFill>
                  <a:schemeClr val="bg1"/>
                </a:solidFill>
                <a:cs typeface="Arial"/>
              </a:rPr>
            </a:br>
            <a:r>
              <a:rPr lang="en-GB" sz="2400" dirty="0">
                <a:solidFill>
                  <a:schemeClr val="bg1"/>
                </a:solidFill>
                <a:cs typeface="Arial"/>
              </a:rPr>
              <a:t>@Essex_SJ </a:t>
            </a:r>
            <a:br>
              <a:rPr lang="en-GB" sz="2400" u="sng" dirty="0">
                <a:solidFill>
                  <a:schemeClr val="bg1"/>
                </a:solidFill>
                <a:cs typeface="Arial"/>
              </a:rPr>
            </a:br>
            <a:br>
              <a:rPr lang="en-GB" sz="2400" u="sng" dirty="0">
                <a:solidFill>
                  <a:schemeClr val="bg1"/>
                </a:solidFill>
                <a:cs typeface="Arial"/>
              </a:rPr>
            </a:br>
            <a:r>
              <a:rPr lang="en-GB" sz="2400" b="1" i="1" dirty="0">
                <a:solidFill>
                  <a:schemeClr val="bg1"/>
                </a:solidFill>
                <a:cs typeface="Arial"/>
              </a:rPr>
              <a:t>Join us now for </a:t>
            </a:r>
            <a:br>
              <a:rPr lang="en-GB" sz="2400" b="1" i="1" dirty="0">
                <a:solidFill>
                  <a:schemeClr val="bg1"/>
                </a:solidFill>
                <a:cs typeface="Arial"/>
              </a:rPr>
            </a:br>
            <a:r>
              <a:rPr lang="en-GB" sz="2400" b="1" i="1" dirty="0">
                <a:solidFill>
                  <a:schemeClr val="bg1"/>
                </a:solidFill>
                <a:cs typeface="Arial"/>
              </a:rPr>
              <a:t>pizza, cakes, and discussion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5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DE080E3-649B-67CD-0B1B-7B6183E89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Welcome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r>
              <a:rPr lang="en-GB" dirty="0"/>
              <a:t>Kimia </a:t>
            </a:r>
            <a:r>
              <a:rPr lang="en-GB" dirty="0" err="1"/>
              <a:t>Aghasoleimani</a:t>
            </a:r>
            <a:r>
              <a:rPr lang="en-GB" dirty="0"/>
              <a:t>, Student Journal Editor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363D1B-3391-F218-7C0E-12460C013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835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FB4596-D8C7-121A-057D-73EFFB60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Celebrating the editors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44623" y="1713707"/>
            <a:ext cx="10493375" cy="1116263"/>
          </a:xfrm>
        </p:spPr>
        <p:txBody>
          <a:bodyPr/>
          <a:lstStyle/>
          <a:p>
            <a:r>
              <a:rPr lang="en-GB" sz="3600" dirty="0"/>
              <a:t>Celebrating the current and former Student Journal Editors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87F2D55-66C0-AD12-968E-372C004D8A8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6350" indent="0" algn="l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100000"/>
              <a:buFontTx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0850" indent="-180975" algn="l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100000"/>
              <a:buFont typeface="System Font Regular"/>
              <a:buChar char="-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3888" indent="-173038" algn="l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100000"/>
              <a:buFont typeface="System Font Regular"/>
              <a:buChar char="-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4863" indent="-180975" algn="l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100000"/>
              <a:buFont typeface="System Font Regular"/>
              <a:buChar char="-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77900" indent="-173038" algn="l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100000"/>
              <a:buFont typeface="System Font Regular"/>
              <a:buChar char="-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b="1" dirty="0"/>
              <a:t>Kimia Aghasoleimani </a:t>
            </a:r>
            <a:r>
              <a:rPr lang="en-GB" dirty="0"/>
              <a:t>			2023-present</a:t>
            </a:r>
          </a:p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b="1" dirty="0"/>
              <a:t>Aisyah </a:t>
            </a:r>
            <a:r>
              <a:rPr lang="en-GB" b="1" dirty="0" err="1"/>
              <a:t>Shamshum</a:t>
            </a:r>
            <a:r>
              <a:rPr lang="en-GB" b="1" dirty="0"/>
              <a:t> </a:t>
            </a:r>
            <a:r>
              <a:rPr lang="en-GB" dirty="0"/>
              <a:t>			2022-2023 </a:t>
            </a:r>
          </a:p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b="1" dirty="0"/>
              <a:t>Dafni </a:t>
            </a:r>
            <a:r>
              <a:rPr lang="en-GB" b="1" dirty="0" err="1"/>
              <a:t>Kalatzi</a:t>
            </a:r>
            <a:r>
              <a:rPr lang="en-GB" b="1" dirty="0"/>
              <a:t> Pantera </a:t>
            </a:r>
            <a:r>
              <a:rPr lang="en-GB" dirty="0"/>
              <a:t>	</a:t>
            </a:r>
            <a:r>
              <a:rPr lang="en-GB"/>
              <a:t>		2021-2022</a:t>
            </a:r>
            <a:endParaRPr lang="en-GB">
              <a:cs typeface="Arial"/>
            </a:endParaRPr>
          </a:p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b="1" dirty="0"/>
              <a:t>Sara Sheriff </a:t>
            </a:r>
            <a:r>
              <a:rPr lang="en-GB" dirty="0"/>
              <a:t>				2021</a:t>
            </a:r>
          </a:p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b="1" dirty="0"/>
              <a:t>Lina Abdelhafiz </a:t>
            </a:r>
            <a:r>
              <a:rPr lang="en-GB" dirty="0"/>
              <a:t>				2019-2020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4C45BB-1652-9A2F-2DE7-3575F2776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9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F66A75-14C0-36FA-ADDF-DA9378D3A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Louis Mitchell, Racism in America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Louis Mitchell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GB" dirty="0"/>
              <a:t>Racism in America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F4A79D-1D89-4C26-9111-50677BC2E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4590" y="3293980"/>
            <a:ext cx="2466975" cy="24669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22B9DDE-5C2F-654F-75C4-BEEA95D0F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8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7E2B6E-A950-C0F1-DA9A-F3DD5304E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Mawadah Nofal, Redefining the digital divide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Mawadah Nofal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r>
              <a:rPr lang="en-GB" dirty="0"/>
              <a:t>Redefining the digital divide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C9E02E9-3061-E2FD-E403-DE3FB5EFF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5470" y="3293980"/>
            <a:ext cx="2465214" cy="24669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F0BCF8C-F8FE-7A26-A45D-ECA1F7518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68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FFF23-2CD4-4CF8-8FE4-972861BBA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Akshana Ravikumar, Risk, competition, and the gender gap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 err="1"/>
              <a:t>Akshana</a:t>
            </a:r>
            <a:r>
              <a:rPr lang="en-GB" dirty="0"/>
              <a:t> Ravikumar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443613" y="2442845"/>
            <a:ext cx="10493375" cy="759460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GB" sz="2400" dirty="0"/>
              <a:t>Risk and competition and its indirect effect on the observed gender gap in the labour market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F28DD4-B8AC-DEE7-12E6-2C75447C9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4590" y="3293980"/>
            <a:ext cx="2466975" cy="2466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F66BD0-BCDB-3255-C230-55D17993E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124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C90B16-E4AD-AE0C-E8FB-44F40A2A1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Pablo Soriano Mena, The declining labour share of income across the globe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Pablo Soriano Mena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GB" sz="2400" dirty="0"/>
              <a:t>The declining labour share of income across the globe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06C772-F8D6-B642-88B0-9443F614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4590" y="3293980"/>
            <a:ext cx="2466975" cy="2466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BCD59F-4E3C-9348-363E-C05CA84FE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2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5AF5F-B57F-1782-7B41-F058E56CD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Luke Wheeler, Why is cancer so hard to cure?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65A18-6687-CF74-CB19-2918C23C6E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Luke Wheeler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D3613-9FF8-FBD7-F882-786AC0232CF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GB" dirty="0"/>
              <a:t>Why is cancer so hard to cure?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4761A6-F509-0E38-F878-0C1E4BD69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5926" y="3293980"/>
            <a:ext cx="2464302" cy="2466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A50B09-D362-0BC8-6DCF-C03A07A8D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6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A4F5-E4F2-11E6-9F94-AFC0831039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7E85FC7-13DC-D24B-89C2-5E16CAE8A88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CA5758-D9BC-4DC7-3D91-1BBD57463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994" y="-890588"/>
            <a:ext cx="5714994" cy="890588"/>
          </a:xfr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 dirty="0"/>
              <a:t>Insights from Jon White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6705D88-632C-A0F9-C176-8522F436F8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44623" y="1713707"/>
            <a:ext cx="10493375" cy="1116263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GB" sz="3600" dirty="0"/>
              <a:t>Insights from Jon White</a:t>
            </a:r>
            <a:endParaRPr lang="en-US" dirty="0"/>
          </a:p>
          <a:p>
            <a:r>
              <a:rPr lang="en-GB" sz="3600" dirty="0"/>
              <a:t>Director of Library and Cultural Services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10F575-F285-B889-6C6E-5D6F8CF34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573" y="103094"/>
            <a:ext cx="18478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4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xt/Media Slides">
  <a:themeElements>
    <a:clrScheme name="UoE PPT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CD202C"/>
      </a:accent1>
      <a:accent2>
        <a:srgbClr val="612467"/>
      </a:accent2>
      <a:accent3>
        <a:srgbClr val="333333"/>
      </a:accent3>
      <a:accent4>
        <a:srgbClr val="FFFFFF"/>
      </a:accent4>
      <a:accent5>
        <a:srgbClr val="FFFFFF"/>
      </a:accent5>
      <a:accent6>
        <a:srgbClr val="FFFFFF"/>
      </a:accent6>
      <a:hlink>
        <a:srgbClr val="612467"/>
      </a:hlink>
      <a:folHlink>
        <a:srgbClr val="612467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E5218_00244804_Accessible_PP_templates_AW_V5h" id="{A0A2580B-49FC-4342-BB82-4F3B07E0F1C9}" vid="{24E1FE93-DBF4-6E41-BD12-7199829D8CB3}"/>
    </a:ext>
  </a:extLst>
</a:theme>
</file>

<file path=ppt/theme/theme2.xml><?xml version="1.0" encoding="utf-8"?>
<a:theme xmlns:a="http://schemas.openxmlformats.org/drawingml/2006/main" name="Media Slides">
  <a:themeElements>
    <a:clrScheme name="UoE PPT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CD202C"/>
      </a:accent1>
      <a:accent2>
        <a:srgbClr val="612467"/>
      </a:accent2>
      <a:accent3>
        <a:srgbClr val="333333"/>
      </a:accent3>
      <a:accent4>
        <a:srgbClr val="FFFFFF"/>
      </a:accent4>
      <a:accent5>
        <a:srgbClr val="FFFFFF"/>
      </a:accent5>
      <a:accent6>
        <a:srgbClr val="FFFFFF"/>
      </a:accent6>
      <a:hlink>
        <a:srgbClr val="612467"/>
      </a:hlink>
      <a:folHlink>
        <a:srgbClr val="612467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E5218_00244804_Accessible_PP_templates_AW_V5h" id="{A0A2580B-49FC-4342-BB82-4F3B07E0F1C9}" vid="{E1A0A4E8-9C8B-244F-A8BB-F43D8A27A71A}"/>
    </a:ext>
  </a:extLst>
</a:theme>
</file>

<file path=ppt/theme/theme3.xml><?xml version="1.0" encoding="utf-8"?>
<a:theme xmlns:a="http://schemas.openxmlformats.org/drawingml/2006/main" name="End Slides">
  <a:themeElements>
    <a:clrScheme name="UoE PPT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CD202C"/>
      </a:accent1>
      <a:accent2>
        <a:srgbClr val="612467"/>
      </a:accent2>
      <a:accent3>
        <a:srgbClr val="333333"/>
      </a:accent3>
      <a:accent4>
        <a:srgbClr val="FFFFFF"/>
      </a:accent4>
      <a:accent5>
        <a:srgbClr val="FFFFFF"/>
      </a:accent5>
      <a:accent6>
        <a:srgbClr val="FFFFFF"/>
      </a:accent6>
      <a:hlink>
        <a:srgbClr val="612467"/>
      </a:hlink>
      <a:folHlink>
        <a:srgbClr val="612467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E5218_00244804_Accessible_PP_templates_AW_V5h" id="{A0A2580B-49FC-4342-BB82-4F3B07E0F1C9}" vid="{BBE50698-18A2-4941-A9C0-C386D61FA33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BA757DD001D6429A804770F209C358" ma:contentTypeVersion="9" ma:contentTypeDescription="Create a new document." ma:contentTypeScope="" ma:versionID="a2af8620d8052c4570ee10b90bc2e287">
  <xsd:schema xmlns:xsd="http://www.w3.org/2001/XMLSchema" xmlns:xs="http://www.w3.org/2001/XMLSchema" xmlns:p="http://schemas.microsoft.com/office/2006/metadata/properties" xmlns:ns2="864fa2f1-e7a3-49ef-aac9-27da4f2d2640" targetNamespace="http://schemas.microsoft.com/office/2006/metadata/properties" ma:root="true" ma:fieldsID="bdde676d73dc32e80c046e4d27a4df6c" ns2:_="">
    <xsd:import namespace="864fa2f1-e7a3-49ef-aac9-27da4f2d26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fa2f1-e7a3-49ef-aac9-27da4f2d26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74A378-A40D-4D10-9A36-F1DBB1C7DA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7D91BB-6FD8-4800-B5D5-2773EA19D436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864fa2f1-e7a3-49ef-aac9-27da4f2d2640"/>
  </ds:schemaRefs>
</ds:datastoreItem>
</file>

<file path=customXml/itemProps3.xml><?xml version="1.0" encoding="utf-8"?>
<ds:datastoreItem xmlns:ds="http://schemas.openxmlformats.org/officeDocument/2006/customXml" ds:itemID="{8E849799-830B-4E55-9666-63F48AF16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fa2f1-e7a3-49ef-aac9-27da4f2d26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264</TotalTime>
  <Words>245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System Font Regular</vt:lpstr>
      <vt:lpstr>Wingdings</vt:lpstr>
      <vt:lpstr>Text/Media Slides</vt:lpstr>
      <vt:lpstr>Media Slides</vt:lpstr>
      <vt:lpstr>End Slides</vt:lpstr>
      <vt:lpstr>Intro slide</vt:lpstr>
      <vt:lpstr>Welcome</vt:lpstr>
      <vt:lpstr>Celebrating the editors</vt:lpstr>
      <vt:lpstr>Louis Mitchell, Racism in America</vt:lpstr>
      <vt:lpstr>Mawadah Nofal, Redefining the digital divide</vt:lpstr>
      <vt:lpstr>Akshana Ravikumar, Risk, competition, and the gender gap</vt:lpstr>
      <vt:lpstr>Pablo Soriano Mena, The declining labour share of income across the globe</vt:lpstr>
      <vt:lpstr>Luke Wheeler, Why is cancer so hard to cure?</vt:lpstr>
      <vt:lpstr>Insights from Jon White</vt:lpstr>
      <vt:lpstr>Closing remarks</vt:lpstr>
      <vt:lpstr>Contact details</vt:lpstr>
    </vt:vector>
  </TitlesOfParts>
  <Company>University of Essex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our slide templates </dc:title>
  <dc:creator>O'Toole-Mills, Thomas W</dc:creator>
  <cp:lastModifiedBy>O'Toole-Mills, Thomas W</cp:lastModifiedBy>
  <cp:revision>102</cp:revision>
  <dcterms:created xsi:type="dcterms:W3CDTF">2024-04-17T08:26:33Z</dcterms:created>
  <dcterms:modified xsi:type="dcterms:W3CDTF">2024-06-25T11:28:56Z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0x0101002BBA757DD001D6429A804770F209C358</vt:lpwstr>
  </property>
</Properties>
</file>